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18"/>
  </p:notesMasterIdLst>
  <p:sldIdLst>
    <p:sldId id="256" r:id="rId3"/>
    <p:sldId id="259" r:id="rId4"/>
    <p:sldId id="260" r:id="rId5"/>
    <p:sldId id="264" r:id="rId6"/>
    <p:sldId id="266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69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 varScale="1">
        <p:scale>
          <a:sx n="66" d="100"/>
          <a:sy n="66" d="100"/>
        </p:scale>
        <p:origin x="-8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92BF9B-3702-4131-B75F-C0F70E400FB8}" type="doc">
      <dgm:prSet loTypeId="urn:microsoft.com/office/officeart/2008/layout/IncreasingCircleProcess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065A493-34C2-461C-B08F-0DF42ED9C1E8}">
      <dgm:prSet phldrT="[Text]" custT="1"/>
      <dgm:spPr/>
      <dgm:t>
        <a:bodyPr/>
        <a:lstStyle/>
        <a:p>
          <a:r>
            <a:rPr lang="en-PH" sz="4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ABOUT</a:t>
          </a:r>
          <a:endParaRPr lang="en-US" sz="4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F7EAD53-810A-40FC-BCDE-AEDB6F9E3BEF}" type="parTrans" cxnId="{4A8DE98C-C233-4876-A669-B2AC134BD868}">
      <dgm:prSet/>
      <dgm:spPr/>
      <dgm:t>
        <a:bodyPr/>
        <a:lstStyle/>
        <a:p>
          <a:endParaRPr lang="en-US"/>
        </a:p>
      </dgm:t>
    </dgm:pt>
    <dgm:pt modelId="{B06C6D5A-E55E-4563-8146-B8E0CCE26564}" type="sibTrans" cxnId="{4A8DE98C-C233-4876-A669-B2AC134BD868}">
      <dgm:prSet/>
      <dgm:spPr/>
      <dgm:t>
        <a:bodyPr/>
        <a:lstStyle/>
        <a:p>
          <a:endParaRPr lang="en-US"/>
        </a:p>
      </dgm:t>
    </dgm:pt>
    <dgm:pt modelId="{580AF7D2-0130-42E8-81C9-B772FC7BD04D}">
      <dgm:prSet phldrT="[Text]" custT="1"/>
      <dgm:spPr/>
      <dgm:t>
        <a:bodyPr/>
        <a:lstStyle/>
        <a:p>
          <a:r>
            <a:rPr lang="en-PH" sz="4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WHY</a:t>
          </a:r>
          <a:endParaRPr lang="en-US" sz="4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CEF295C-AEE3-4077-8BA3-DC5EF218C1D2}" type="parTrans" cxnId="{4EE10257-02E5-4993-8E21-0C3DB2D51364}">
      <dgm:prSet/>
      <dgm:spPr/>
      <dgm:t>
        <a:bodyPr/>
        <a:lstStyle/>
        <a:p>
          <a:endParaRPr lang="en-US"/>
        </a:p>
      </dgm:t>
    </dgm:pt>
    <dgm:pt modelId="{97A6D65C-8033-451D-836C-8C7404F6477B}" type="sibTrans" cxnId="{4EE10257-02E5-4993-8E21-0C3DB2D51364}">
      <dgm:prSet/>
      <dgm:spPr/>
      <dgm:t>
        <a:bodyPr/>
        <a:lstStyle/>
        <a:p>
          <a:endParaRPr lang="en-US"/>
        </a:p>
      </dgm:t>
    </dgm:pt>
    <dgm:pt modelId="{688C0AA9-7939-4717-8719-7884A0214B90}">
      <dgm:prSet phldrT="[Text]" custT="1"/>
      <dgm:spPr/>
      <dgm:t>
        <a:bodyPr/>
        <a:lstStyle/>
        <a:p>
          <a:r>
            <a:rPr lang="en-PH" sz="4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HOW</a:t>
          </a:r>
          <a:endParaRPr lang="en-US" sz="4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60677AD-B239-44A7-B276-69C2ECADE821}" type="parTrans" cxnId="{D01E8EE2-2B96-431D-B13A-60895DA468CA}">
      <dgm:prSet/>
      <dgm:spPr/>
      <dgm:t>
        <a:bodyPr/>
        <a:lstStyle/>
        <a:p>
          <a:endParaRPr lang="en-US"/>
        </a:p>
      </dgm:t>
    </dgm:pt>
    <dgm:pt modelId="{39C5DB5D-D7B0-46A4-909C-88F9D30FD879}" type="sibTrans" cxnId="{D01E8EE2-2B96-431D-B13A-60895DA468CA}">
      <dgm:prSet/>
      <dgm:spPr/>
      <dgm:t>
        <a:bodyPr/>
        <a:lstStyle/>
        <a:p>
          <a:endParaRPr lang="en-US"/>
        </a:p>
      </dgm:t>
    </dgm:pt>
    <dgm:pt modelId="{16A492B6-991C-4428-B9C6-0D2D60C2867C}" type="pres">
      <dgm:prSet presAssocID="{5892BF9B-3702-4131-B75F-C0F70E400FB8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8F9EBA2B-1C75-4374-A9AA-57ECB70CC3D6}" type="pres">
      <dgm:prSet presAssocID="{F065A493-34C2-461C-B08F-0DF42ED9C1E8}" presName="composite" presStyleCnt="0"/>
      <dgm:spPr/>
    </dgm:pt>
    <dgm:pt modelId="{2DB796D7-0731-428F-BCAD-278D1A9F6F03}" type="pres">
      <dgm:prSet presAssocID="{F065A493-34C2-461C-B08F-0DF42ED9C1E8}" presName="BackAccent" presStyleLbl="bgShp" presStyleIdx="0" presStyleCnt="3"/>
      <dgm:spPr/>
    </dgm:pt>
    <dgm:pt modelId="{EA559D47-66F3-442C-90A5-5F4967240B27}" type="pres">
      <dgm:prSet presAssocID="{F065A493-34C2-461C-B08F-0DF42ED9C1E8}" presName="Accent" presStyleLbl="alignNode1" presStyleIdx="0" presStyleCnt="3"/>
      <dgm:spPr/>
    </dgm:pt>
    <dgm:pt modelId="{BF707113-7F66-4B52-8C11-A7642897E248}" type="pres">
      <dgm:prSet presAssocID="{F065A493-34C2-461C-B08F-0DF42ED9C1E8}" presName="Child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8ABBAA18-609D-4992-B30D-506AFFDCD175}" type="pres">
      <dgm:prSet presAssocID="{F065A493-34C2-461C-B08F-0DF42ED9C1E8}" presName="Parent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DD2E9B24-2CF9-4CF0-A4D6-DBC7EFBC0353}" type="pres">
      <dgm:prSet presAssocID="{B06C6D5A-E55E-4563-8146-B8E0CCE26564}" presName="sibTrans" presStyleCnt="0"/>
      <dgm:spPr/>
    </dgm:pt>
    <dgm:pt modelId="{26806AFB-674F-4891-B28B-2F71CCEB3506}" type="pres">
      <dgm:prSet presAssocID="{580AF7D2-0130-42E8-81C9-B772FC7BD04D}" presName="composite" presStyleCnt="0"/>
      <dgm:spPr/>
    </dgm:pt>
    <dgm:pt modelId="{C7B04710-F037-429E-8938-DE8CB64EF512}" type="pres">
      <dgm:prSet presAssocID="{580AF7D2-0130-42E8-81C9-B772FC7BD04D}" presName="BackAccent" presStyleLbl="bgShp" presStyleIdx="1" presStyleCnt="3"/>
      <dgm:spPr/>
    </dgm:pt>
    <dgm:pt modelId="{B939BFE4-B4DA-4EE4-97D0-A1E3DE7A665D}" type="pres">
      <dgm:prSet presAssocID="{580AF7D2-0130-42E8-81C9-B772FC7BD04D}" presName="Accent" presStyleLbl="alignNode1" presStyleIdx="1" presStyleCnt="3"/>
      <dgm:spPr/>
    </dgm:pt>
    <dgm:pt modelId="{639EB166-8322-4AD5-816A-3147754525FB}" type="pres">
      <dgm:prSet presAssocID="{580AF7D2-0130-42E8-81C9-B772FC7BD04D}" presName="Child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3F13795F-4B73-43F1-BCC5-F6649061F53B}" type="pres">
      <dgm:prSet presAssocID="{580AF7D2-0130-42E8-81C9-B772FC7BD04D}" presName="Parent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64E545C0-CBA9-4196-8352-C95A6723DB8E}" type="pres">
      <dgm:prSet presAssocID="{97A6D65C-8033-451D-836C-8C7404F6477B}" presName="sibTrans" presStyleCnt="0"/>
      <dgm:spPr/>
    </dgm:pt>
    <dgm:pt modelId="{2965FA59-0D80-417A-A51D-1939BA96F1AB}" type="pres">
      <dgm:prSet presAssocID="{688C0AA9-7939-4717-8719-7884A0214B90}" presName="composite" presStyleCnt="0"/>
      <dgm:spPr/>
    </dgm:pt>
    <dgm:pt modelId="{4584E7A7-BC76-4E7B-8A67-927E2A03A9A8}" type="pres">
      <dgm:prSet presAssocID="{688C0AA9-7939-4717-8719-7884A0214B90}" presName="BackAccent" presStyleLbl="bgShp" presStyleIdx="2" presStyleCnt="3"/>
      <dgm:spPr/>
    </dgm:pt>
    <dgm:pt modelId="{05921310-4B5B-4C38-B0D7-EA4226D8580F}" type="pres">
      <dgm:prSet presAssocID="{688C0AA9-7939-4717-8719-7884A0214B90}" presName="Accent" presStyleLbl="alignNode1" presStyleIdx="2" presStyleCnt="3"/>
      <dgm:spPr/>
    </dgm:pt>
    <dgm:pt modelId="{752A01FD-A1A7-4B86-9907-38E9F1BB3788}" type="pres">
      <dgm:prSet presAssocID="{688C0AA9-7939-4717-8719-7884A0214B90}" presName="Child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A1683784-EADD-4276-BC3E-F4A47FD4B69F}" type="pres">
      <dgm:prSet presAssocID="{688C0AA9-7939-4717-8719-7884A0214B90}" presName="Parent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4A8DE98C-C233-4876-A669-B2AC134BD868}" srcId="{5892BF9B-3702-4131-B75F-C0F70E400FB8}" destId="{F065A493-34C2-461C-B08F-0DF42ED9C1E8}" srcOrd="0" destOrd="0" parTransId="{4F7EAD53-810A-40FC-BCDE-AEDB6F9E3BEF}" sibTransId="{B06C6D5A-E55E-4563-8146-B8E0CCE26564}"/>
    <dgm:cxn modelId="{4EE10257-02E5-4993-8E21-0C3DB2D51364}" srcId="{5892BF9B-3702-4131-B75F-C0F70E400FB8}" destId="{580AF7D2-0130-42E8-81C9-B772FC7BD04D}" srcOrd="1" destOrd="0" parTransId="{8CEF295C-AEE3-4077-8BA3-DC5EF218C1D2}" sibTransId="{97A6D65C-8033-451D-836C-8C7404F6477B}"/>
    <dgm:cxn modelId="{8BE4C0CF-E0E3-4714-BA3E-5F22023495E0}" type="presOf" srcId="{688C0AA9-7939-4717-8719-7884A0214B90}" destId="{A1683784-EADD-4276-BC3E-F4A47FD4B69F}" srcOrd="0" destOrd="0" presId="urn:microsoft.com/office/officeart/2008/layout/IncreasingCircleProcess"/>
    <dgm:cxn modelId="{29124AD9-8B98-4AE3-AEA1-D4ACEEC9E399}" type="presOf" srcId="{5892BF9B-3702-4131-B75F-C0F70E400FB8}" destId="{16A492B6-991C-4428-B9C6-0D2D60C2867C}" srcOrd="0" destOrd="0" presId="urn:microsoft.com/office/officeart/2008/layout/IncreasingCircleProcess"/>
    <dgm:cxn modelId="{D01E8EE2-2B96-431D-B13A-60895DA468CA}" srcId="{5892BF9B-3702-4131-B75F-C0F70E400FB8}" destId="{688C0AA9-7939-4717-8719-7884A0214B90}" srcOrd="2" destOrd="0" parTransId="{B60677AD-B239-44A7-B276-69C2ECADE821}" sibTransId="{39C5DB5D-D7B0-46A4-909C-88F9D30FD879}"/>
    <dgm:cxn modelId="{A4BC1937-DA23-4BB3-AC31-EA779ED5B742}" type="presOf" srcId="{F065A493-34C2-461C-B08F-0DF42ED9C1E8}" destId="{8ABBAA18-609D-4992-B30D-506AFFDCD175}" srcOrd="0" destOrd="0" presId="urn:microsoft.com/office/officeart/2008/layout/IncreasingCircleProcess"/>
    <dgm:cxn modelId="{1340C37A-7166-400D-A1FE-E42B35DD8247}" type="presOf" srcId="{580AF7D2-0130-42E8-81C9-B772FC7BD04D}" destId="{3F13795F-4B73-43F1-BCC5-F6649061F53B}" srcOrd="0" destOrd="0" presId="urn:microsoft.com/office/officeart/2008/layout/IncreasingCircleProcess"/>
    <dgm:cxn modelId="{A322F1B1-4180-4187-A4B8-018B6AC6C7C3}" type="presParOf" srcId="{16A492B6-991C-4428-B9C6-0D2D60C2867C}" destId="{8F9EBA2B-1C75-4374-A9AA-57ECB70CC3D6}" srcOrd="0" destOrd="0" presId="urn:microsoft.com/office/officeart/2008/layout/IncreasingCircleProcess"/>
    <dgm:cxn modelId="{7F494363-2CD1-402E-A1DD-148950C1A13E}" type="presParOf" srcId="{8F9EBA2B-1C75-4374-A9AA-57ECB70CC3D6}" destId="{2DB796D7-0731-428F-BCAD-278D1A9F6F03}" srcOrd="0" destOrd="0" presId="urn:microsoft.com/office/officeart/2008/layout/IncreasingCircleProcess"/>
    <dgm:cxn modelId="{AA9539D3-BD4B-4349-9D4C-9947ED17BB79}" type="presParOf" srcId="{8F9EBA2B-1C75-4374-A9AA-57ECB70CC3D6}" destId="{EA559D47-66F3-442C-90A5-5F4967240B27}" srcOrd="1" destOrd="0" presId="urn:microsoft.com/office/officeart/2008/layout/IncreasingCircleProcess"/>
    <dgm:cxn modelId="{91058DFE-37C8-4DA3-A53F-DF91D54D8A21}" type="presParOf" srcId="{8F9EBA2B-1C75-4374-A9AA-57ECB70CC3D6}" destId="{BF707113-7F66-4B52-8C11-A7642897E248}" srcOrd="2" destOrd="0" presId="urn:microsoft.com/office/officeart/2008/layout/IncreasingCircleProcess"/>
    <dgm:cxn modelId="{7FEC70FC-4715-4441-BE69-0EE7E15CFF34}" type="presParOf" srcId="{8F9EBA2B-1C75-4374-A9AA-57ECB70CC3D6}" destId="{8ABBAA18-609D-4992-B30D-506AFFDCD175}" srcOrd="3" destOrd="0" presId="urn:microsoft.com/office/officeart/2008/layout/IncreasingCircleProcess"/>
    <dgm:cxn modelId="{9FBADBB3-2970-49BD-B4AE-B03449EA3924}" type="presParOf" srcId="{16A492B6-991C-4428-B9C6-0D2D60C2867C}" destId="{DD2E9B24-2CF9-4CF0-A4D6-DBC7EFBC0353}" srcOrd="1" destOrd="0" presId="urn:microsoft.com/office/officeart/2008/layout/IncreasingCircleProcess"/>
    <dgm:cxn modelId="{E192DC38-C2C7-4F1D-A214-40C2E89C5EEC}" type="presParOf" srcId="{16A492B6-991C-4428-B9C6-0D2D60C2867C}" destId="{26806AFB-674F-4891-B28B-2F71CCEB3506}" srcOrd="2" destOrd="0" presId="urn:microsoft.com/office/officeart/2008/layout/IncreasingCircleProcess"/>
    <dgm:cxn modelId="{50463C22-49DE-4116-9748-3616664B01AD}" type="presParOf" srcId="{26806AFB-674F-4891-B28B-2F71CCEB3506}" destId="{C7B04710-F037-429E-8938-DE8CB64EF512}" srcOrd="0" destOrd="0" presId="urn:microsoft.com/office/officeart/2008/layout/IncreasingCircleProcess"/>
    <dgm:cxn modelId="{8E7EA197-8730-4F56-A53C-2D938707E910}" type="presParOf" srcId="{26806AFB-674F-4891-B28B-2F71CCEB3506}" destId="{B939BFE4-B4DA-4EE4-97D0-A1E3DE7A665D}" srcOrd="1" destOrd="0" presId="urn:microsoft.com/office/officeart/2008/layout/IncreasingCircleProcess"/>
    <dgm:cxn modelId="{B3E3A336-5F51-4B89-BFEE-AC8E93F953F6}" type="presParOf" srcId="{26806AFB-674F-4891-B28B-2F71CCEB3506}" destId="{639EB166-8322-4AD5-816A-3147754525FB}" srcOrd="2" destOrd="0" presId="urn:microsoft.com/office/officeart/2008/layout/IncreasingCircleProcess"/>
    <dgm:cxn modelId="{A0BE45F5-5A21-45AF-A59C-C54147F54384}" type="presParOf" srcId="{26806AFB-674F-4891-B28B-2F71CCEB3506}" destId="{3F13795F-4B73-43F1-BCC5-F6649061F53B}" srcOrd="3" destOrd="0" presId="urn:microsoft.com/office/officeart/2008/layout/IncreasingCircleProcess"/>
    <dgm:cxn modelId="{EAEEDD2D-8A9A-43E7-9312-F8A93B7EFD27}" type="presParOf" srcId="{16A492B6-991C-4428-B9C6-0D2D60C2867C}" destId="{64E545C0-CBA9-4196-8352-C95A6723DB8E}" srcOrd="3" destOrd="0" presId="urn:microsoft.com/office/officeart/2008/layout/IncreasingCircleProcess"/>
    <dgm:cxn modelId="{843CF132-4C85-49B5-9996-9695B4A2F95E}" type="presParOf" srcId="{16A492B6-991C-4428-B9C6-0D2D60C2867C}" destId="{2965FA59-0D80-417A-A51D-1939BA96F1AB}" srcOrd="4" destOrd="0" presId="urn:microsoft.com/office/officeart/2008/layout/IncreasingCircleProcess"/>
    <dgm:cxn modelId="{38D0B924-CFCD-4C56-8F86-D22B9551AB60}" type="presParOf" srcId="{2965FA59-0D80-417A-A51D-1939BA96F1AB}" destId="{4584E7A7-BC76-4E7B-8A67-927E2A03A9A8}" srcOrd="0" destOrd="0" presId="urn:microsoft.com/office/officeart/2008/layout/IncreasingCircleProcess"/>
    <dgm:cxn modelId="{A03613E7-F50C-49A6-AD63-705308D36DD8}" type="presParOf" srcId="{2965FA59-0D80-417A-A51D-1939BA96F1AB}" destId="{05921310-4B5B-4C38-B0D7-EA4226D8580F}" srcOrd="1" destOrd="0" presId="urn:microsoft.com/office/officeart/2008/layout/IncreasingCircleProcess"/>
    <dgm:cxn modelId="{9832F6A2-41EF-4E3E-B49F-B8B7B90E829F}" type="presParOf" srcId="{2965FA59-0D80-417A-A51D-1939BA96F1AB}" destId="{752A01FD-A1A7-4B86-9907-38E9F1BB3788}" srcOrd="2" destOrd="0" presId="urn:microsoft.com/office/officeart/2008/layout/IncreasingCircleProcess"/>
    <dgm:cxn modelId="{584392BF-B76B-4854-B5F6-9571F49BB20A}" type="presParOf" srcId="{2965FA59-0D80-417A-A51D-1939BA96F1AB}" destId="{A1683784-EADD-4276-BC3E-F4A47FD4B69F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307014-ECB7-4A11-BD22-F92B7FB60E1B}" type="doc">
      <dgm:prSet loTypeId="urn:microsoft.com/office/officeart/2009/layout/CircleArrowProcess" loCatId="cycle" qsTypeId="urn:microsoft.com/office/officeart/2005/8/quickstyle/simple5" qsCatId="simple" csTypeId="urn:microsoft.com/office/officeart/2005/8/colors/colorful1" csCatId="colorful" phldr="1"/>
      <dgm:spPr/>
    </dgm:pt>
    <dgm:pt modelId="{826767F9-3958-4B12-A2E2-A014F6685A04}">
      <dgm:prSet phldrT="[Text]"/>
      <dgm:spPr/>
      <dgm:t>
        <a:bodyPr/>
        <a:lstStyle/>
        <a:p>
          <a:r>
            <a:rPr lang="en-PH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Readiness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9EE55F1-3B48-4CE0-941D-40636601D1D5}" type="parTrans" cxnId="{9D0D5456-8AEE-4D92-ADB0-9B98396958DF}">
      <dgm:prSet/>
      <dgm:spPr/>
      <dgm:t>
        <a:bodyPr/>
        <a:lstStyle/>
        <a:p>
          <a:endParaRPr lang="en-US"/>
        </a:p>
      </dgm:t>
    </dgm:pt>
    <dgm:pt modelId="{0A1067AC-B86F-40C0-8E39-0CF88C92E679}" type="sibTrans" cxnId="{9D0D5456-8AEE-4D92-ADB0-9B98396958DF}">
      <dgm:prSet/>
      <dgm:spPr/>
      <dgm:t>
        <a:bodyPr/>
        <a:lstStyle/>
        <a:p>
          <a:endParaRPr lang="en-US"/>
        </a:p>
      </dgm:t>
    </dgm:pt>
    <dgm:pt modelId="{1C3D326E-5FE8-41B5-8575-352D47D01700}">
      <dgm:prSet phldrT="[Text]"/>
      <dgm:spPr/>
      <dgm:t>
        <a:bodyPr/>
        <a:lstStyle/>
        <a:p>
          <a:r>
            <a:rPr lang="en-PH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Comprehension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5FF4349-4D48-441C-959D-C2B820CE9106}" type="parTrans" cxnId="{1AFA0098-756D-4BDF-B872-DD32F80680C3}">
      <dgm:prSet/>
      <dgm:spPr/>
      <dgm:t>
        <a:bodyPr/>
        <a:lstStyle/>
        <a:p>
          <a:endParaRPr lang="en-US"/>
        </a:p>
      </dgm:t>
    </dgm:pt>
    <dgm:pt modelId="{058FD303-5E6E-4090-AB3B-921FC27E5418}" type="sibTrans" cxnId="{1AFA0098-756D-4BDF-B872-DD32F80680C3}">
      <dgm:prSet/>
      <dgm:spPr/>
      <dgm:t>
        <a:bodyPr/>
        <a:lstStyle/>
        <a:p>
          <a:endParaRPr lang="en-US"/>
        </a:p>
      </dgm:t>
    </dgm:pt>
    <dgm:pt modelId="{88CF146E-4B40-4F51-A2BA-187AC9C0D34C}">
      <dgm:prSet phldrT="[Text]"/>
      <dgm:spPr/>
      <dgm:t>
        <a:bodyPr/>
        <a:lstStyle/>
        <a:p>
          <a:r>
            <a:rPr lang="en-PH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Proficiency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01A906E-7138-44AF-B721-17C1C65E83A1}" type="parTrans" cxnId="{6924C9AF-DA78-4435-B395-C439F635FBD6}">
      <dgm:prSet/>
      <dgm:spPr/>
      <dgm:t>
        <a:bodyPr/>
        <a:lstStyle/>
        <a:p>
          <a:endParaRPr lang="en-US"/>
        </a:p>
      </dgm:t>
    </dgm:pt>
    <dgm:pt modelId="{955F7799-7597-49CE-8B99-F80F79FB2053}" type="sibTrans" cxnId="{6924C9AF-DA78-4435-B395-C439F635FBD6}">
      <dgm:prSet/>
      <dgm:spPr/>
      <dgm:t>
        <a:bodyPr/>
        <a:lstStyle/>
        <a:p>
          <a:endParaRPr lang="en-US"/>
        </a:p>
      </dgm:t>
    </dgm:pt>
    <dgm:pt modelId="{DF4254B8-4B54-4B73-A749-4371F9B1E446}">
      <dgm:prSet phldrT="[Text]"/>
      <dgm:spPr/>
      <dgm:t>
        <a:bodyPr/>
        <a:lstStyle/>
        <a:p>
          <a:r>
            <a:rPr lang="en-PH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Language Acquisition</a:t>
          </a:r>
          <a:endParaRPr 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F781514-3703-433C-83CC-DC84DCCF3670}" type="parTrans" cxnId="{89BF4FA1-6A5A-4DAF-A346-AE9888E2B3A6}">
      <dgm:prSet/>
      <dgm:spPr/>
      <dgm:t>
        <a:bodyPr/>
        <a:lstStyle/>
        <a:p>
          <a:endParaRPr lang="en-US"/>
        </a:p>
      </dgm:t>
    </dgm:pt>
    <dgm:pt modelId="{E83FA9B5-CF80-43AB-A8B7-CCD1B243432C}" type="sibTrans" cxnId="{89BF4FA1-6A5A-4DAF-A346-AE9888E2B3A6}">
      <dgm:prSet/>
      <dgm:spPr/>
      <dgm:t>
        <a:bodyPr/>
        <a:lstStyle/>
        <a:p>
          <a:endParaRPr lang="en-US"/>
        </a:p>
      </dgm:t>
    </dgm:pt>
    <dgm:pt modelId="{45F40D27-16AD-4579-8D41-16DD984E9DAE}" type="pres">
      <dgm:prSet presAssocID="{51307014-ECB7-4A11-BD22-F92B7FB60E1B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74E4EDDE-AEA2-44D3-874B-55D4DB73845A}" type="pres">
      <dgm:prSet presAssocID="{DF4254B8-4B54-4B73-A749-4371F9B1E446}" presName="Accent1" presStyleCnt="0"/>
      <dgm:spPr/>
    </dgm:pt>
    <dgm:pt modelId="{1F61895F-8524-4051-84B2-2067E30462CF}" type="pres">
      <dgm:prSet presAssocID="{DF4254B8-4B54-4B73-A749-4371F9B1E446}" presName="Accent" presStyleLbl="node1" presStyleIdx="0" presStyleCnt="4"/>
      <dgm:spPr/>
    </dgm:pt>
    <dgm:pt modelId="{0C1AAAEB-C625-4620-B647-C1C10966DE82}" type="pres">
      <dgm:prSet presAssocID="{DF4254B8-4B54-4B73-A749-4371F9B1E446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3B180E-585E-43CE-9E6C-ECD0641BF61B}" type="pres">
      <dgm:prSet presAssocID="{826767F9-3958-4B12-A2E2-A014F6685A04}" presName="Accent2" presStyleCnt="0"/>
      <dgm:spPr/>
    </dgm:pt>
    <dgm:pt modelId="{3E15FB55-6BED-43CD-B401-A7918E0DB17F}" type="pres">
      <dgm:prSet presAssocID="{826767F9-3958-4B12-A2E2-A014F6685A04}" presName="Accent" presStyleLbl="node1" presStyleIdx="1" presStyleCnt="4"/>
      <dgm:spPr/>
    </dgm:pt>
    <dgm:pt modelId="{FF220574-C20A-4FC5-9F02-2B7EA55859BE}" type="pres">
      <dgm:prSet presAssocID="{826767F9-3958-4B12-A2E2-A014F6685A04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5FD9F53C-7CAB-4BA5-BDBD-BE20A24BFF89}" type="pres">
      <dgm:prSet presAssocID="{1C3D326E-5FE8-41B5-8575-352D47D01700}" presName="Accent3" presStyleCnt="0"/>
      <dgm:spPr/>
    </dgm:pt>
    <dgm:pt modelId="{1FC4F563-C832-4279-97BE-CC0834D1C7A6}" type="pres">
      <dgm:prSet presAssocID="{1C3D326E-5FE8-41B5-8575-352D47D01700}" presName="Accent" presStyleLbl="node1" presStyleIdx="2" presStyleCnt="4"/>
      <dgm:spPr/>
    </dgm:pt>
    <dgm:pt modelId="{D04318CF-D570-451E-8BA2-0FDA8CEC8C87}" type="pres">
      <dgm:prSet presAssocID="{1C3D326E-5FE8-41B5-8575-352D47D01700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182B40BF-8B18-4FFF-A387-E0EEA93299EB}" type="pres">
      <dgm:prSet presAssocID="{88CF146E-4B40-4F51-A2BA-187AC9C0D34C}" presName="Accent4" presStyleCnt="0"/>
      <dgm:spPr/>
    </dgm:pt>
    <dgm:pt modelId="{1FE3E85E-3199-45E6-9812-C1CD9E59E991}" type="pres">
      <dgm:prSet presAssocID="{88CF146E-4B40-4F51-A2BA-187AC9C0D34C}" presName="Accent" presStyleLbl="node1" presStyleIdx="3" presStyleCnt="4"/>
      <dgm:spPr/>
    </dgm:pt>
    <dgm:pt modelId="{D508C877-77B9-442A-9A7D-7E57EB4E0A13}" type="pres">
      <dgm:prSet presAssocID="{88CF146E-4B40-4F51-A2BA-187AC9C0D34C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F6B64286-835B-4FC4-AE74-B3903FC6D26F}" type="presOf" srcId="{DF4254B8-4B54-4B73-A749-4371F9B1E446}" destId="{0C1AAAEB-C625-4620-B647-C1C10966DE82}" srcOrd="0" destOrd="0" presId="urn:microsoft.com/office/officeart/2009/layout/CircleArrowProcess"/>
    <dgm:cxn modelId="{96341BE1-27FC-4FA8-ADE5-261EED192D98}" type="presOf" srcId="{826767F9-3958-4B12-A2E2-A014F6685A04}" destId="{FF220574-C20A-4FC5-9F02-2B7EA55859BE}" srcOrd="0" destOrd="0" presId="urn:microsoft.com/office/officeart/2009/layout/CircleArrowProcess"/>
    <dgm:cxn modelId="{9D0D5456-8AEE-4D92-ADB0-9B98396958DF}" srcId="{51307014-ECB7-4A11-BD22-F92B7FB60E1B}" destId="{826767F9-3958-4B12-A2E2-A014F6685A04}" srcOrd="1" destOrd="0" parTransId="{19EE55F1-3B48-4CE0-941D-40636601D1D5}" sibTransId="{0A1067AC-B86F-40C0-8E39-0CF88C92E679}"/>
    <dgm:cxn modelId="{6D436E13-25F4-4E4D-AF31-05AEA6900B7E}" type="presOf" srcId="{88CF146E-4B40-4F51-A2BA-187AC9C0D34C}" destId="{D508C877-77B9-442A-9A7D-7E57EB4E0A13}" srcOrd="0" destOrd="0" presId="urn:microsoft.com/office/officeart/2009/layout/CircleArrowProcess"/>
    <dgm:cxn modelId="{89BF4FA1-6A5A-4DAF-A346-AE9888E2B3A6}" srcId="{51307014-ECB7-4A11-BD22-F92B7FB60E1B}" destId="{DF4254B8-4B54-4B73-A749-4371F9B1E446}" srcOrd="0" destOrd="0" parTransId="{2F781514-3703-433C-83CC-DC84DCCF3670}" sibTransId="{E83FA9B5-CF80-43AB-A8B7-CCD1B243432C}"/>
    <dgm:cxn modelId="{5AEDFA69-9978-4940-93BA-1811774E81B4}" type="presOf" srcId="{1C3D326E-5FE8-41B5-8575-352D47D01700}" destId="{D04318CF-D570-451E-8BA2-0FDA8CEC8C87}" srcOrd="0" destOrd="0" presId="urn:microsoft.com/office/officeart/2009/layout/CircleArrowProcess"/>
    <dgm:cxn modelId="{6924C9AF-DA78-4435-B395-C439F635FBD6}" srcId="{51307014-ECB7-4A11-BD22-F92B7FB60E1B}" destId="{88CF146E-4B40-4F51-A2BA-187AC9C0D34C}" srcOrd="3" destOrd="0" parTransId="{A01A906E-7138-44AF-B721-17C1C65E83A1}" sibTransId="{955F7799-7597-49CE-8B99-F80F79FB2053}"/>
    <dgm:cxn modelId="{6C55D9D1-9E49-4D65-B56B-B4092F0EE325}" type="presOf" srcId="{51307014-ECB7-4A11-BD22-F92B7FB60E1B}" destId="{45F40D27-16AD-4579-8D41-16DD984E9DAE}" srcOrd="0" destOrd="0" presId="urn:microsoft.com/office/officeart/2009/layout/CircleArrowProcess"/>
    <dgm:cxn modelId="{1AFA0098-756D-4BDF-B872-DD32F80680C3}" srcId="{51307014-ECB7-4A11-BD22-F92B7FB60E1B}" destId="{1C3D326E-5FE8-41B5-8575-352D47D01700}" srcOrd="2" destOrd="0" parTransId="{05FF4349-4D48-441C-959D-C2B820CE9106}" sibTransId="{058FD303-5E6E-4090-AB3B-921FC27E5418}"/>
    <dgm:cxn modelId="{25FD58DF-8254-42E3-AE8F-932A510EB9D3}" type="presParOf" srcId="{45F40D27-16AD-4579-8D41-16DD984E9DAE}" destId="{74E4EDDE-AEA2-44D3-874B-55D4DB73845A}" srcOrd="0" destOrd="0" presId="urn:microsoft.com/office/officeart/2009/layout/CircleArrowProcess"/>
    <dgm:cxn modelId="{D0642579-A743-4B9C-B4CE-54868E7E1AC6}" type="presParOf" srcId="{74E4EDDE-AEA2-44D3-874B-55D4DB73845A}" destId="{1F61895F-8524-4051-84B2-2067E30462CF}" srcOrd="0" destOrd="0" presId="urn:microsoft.com/office/officeart/2009/layout/CircleArrowProcess"/>
    <dgm:cxn modelId="{2DA7E648-EC15-4C2E-A92C-04322B3E7F9A}" type="presParOf" srcId="{45F40D27-16AD-4579-8D41-16DD984E9DAE}" destId="{0C1AAAEB-C625-4620-B647-C1C10966DE82}" srcOrd="1" destOrd="0" presId="urn:microsoft.com/office/officeart/2009/layout/CircleArrowProcess"/>
    <dgm:cxn modelId="{EA955238-7E9A-4B29-BA38-AEFBE1F1D081}" type="presParOf" srcId="{45F40D27-16AD-4579-8D41-16DD984E9DAE}" destId="{A53B180E-585E-43CE-9E6C-ECD0641BF61B}" srcOrd="2" destOrd="0" presId="urn:microsoft.com/office/officeart/2009/layout/CircleArrowProcess"/>
    <dgm:cxn modelId="{AF095B94-0DEE-42C0-819D-E30E0EF19BF4}" type="presParOf" srcId="{A53B180E-585E-43CE-9E6C-ECD0641BF61B}" destId="{3E15FB55-6BED-43CD-B401-A7918E0DB17F}" srcOrd="0" destOrd="0" presId="urn:microsoft.com/office/officeart/2009/layout/CircleArrowProcess"/>
    <dgm:cxn modelId="{78B59E7D-E2ED-459F-BD98-60F555112D60}" type="presParOf" srcId="{45F40D27-16AD-4579-8D41-16DD984E9DAE}" destId="{FF220574-C20A-4FC5-9F02-2B7EA55859BE}" srcOrd="3" destOrd="0" presId="urn:microsoft.com/office/officeart/2009/layout/CircleArrowProcess"/>
    <dgm:cxn modelId="{8FAD63D5-0D4C-4E43-B99E-377DEB96477D}" type="presParOf" srcId="{45F40D27-16AD-4579-8D41-16DD984E9DAE}" destId="{5FD9F53C-7CAB-4BA5-BDBD-BE20A24BFF89}" srcOrd="4" destOrd="0" presId="urn:microsoft.com/office/officeart/2009/layout/CircleArrowProcess"/>
    <dgm:cxn modelId="{94AD1A65-F213-43F2-859C-C3B43B32AB15}" type="presParOf" srcId="{5FD9F53C-7CAB-4BA5-BDBD-BE20A24BFF89}" destId="{1FC4F563-C832-4279-97BE-CC0834D1C7A6}" srcOrd="0" destOrd="0" presId="urn:microsoft.com/office/officeart/2009/layout/CircleArrowProcess"/>
    <dgm:cxn modelId="{106DFBAC-5698-4111-81FC-83B66DF69364}" type="presParOf" srcId="{45F40D27-16AD-4579-8D41-16DD984E9DAE}" destId="{D04318CF-D570-451E-8BA2-0FDA8CEC8C87}" srcOrd="5" destOrd="0" presId="urn:microsoft.com/office/officeart/2009/layout/CircleArrowProcess"/>
    <dgm:cxn modelId="{A2E8E162-C79D-4532-95BB-E3B8418FF40E}" type="presParOf" srcId="{45F40D27-16AD-4579-8D41-16DD984E9DAE}" destId="{182B40BF-8B18-4FFF-A387-E0EEA93299EB}" srcOrd="6" destOrd="0" presId="urn:microsoft.com/office/officeart/2009/layout/CircleArrowProcess"/>
    <dgm:cxn modelId="{4FFEE58A-EC23-4C6D-8737-7813C4B8DFB1}" type="presParOf" srcId="{182B40BF-8B18-4FFF-A387-E0EEA93299EB}" destId="{1FE3E85E-3199-45E6-9812-C1CD9E59E991}" srcOrd="0" destOrd="0" presId="urn:microsoft.com/office/officeart/2009/layout/CircleArrowProcess"/>
    <dgm:cxn modelId="{71F23954-7B99-4D79-8A9A-D05EB056F86C}" type="presParOf" srcId="{45F40D27-16AD-4579-8D41-16DD984E9DAE}" destId="{D508C877-77B9-442A-9A7D-7E57EB4E0A13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20D37F-C065-43FA-A6AD-FFF7C8E8FCF4}" type="doc">
      <dgm:prSet loTypeId="urn:microsoft.com/office/officeart/2005/8/layout/funnel1" loCatId="process" qsTypeId="urn:microsoft.com/office/officeart/2005/8/quickstyle/3d1" qsCatId="3D" csTypeId="urn:microsoft.com/office/officeart/2005/8/colors/colorful1" csCatId="colorful" phldr="1"/>
      <dgm:spPr/>
    </dgm:pt>
    <dgm:pt modelId="{58EED269-114F-434E-A363-16FDA8ABB93D}">
      <dgm:prSet phldrT="[Text]"/>
      <dgm:spPr/>
      <dgm:t>
        <a:bodyPr/>
        <a:lstStyle/>
        <a:p>
          <a:r>
            <a:rPr lang="en-PH" dirty="0" smtClean="0"/>
            <a:t>Readiness</a:t>
          </a:r>
          <a:endParaRPr lang="en-US" dirty="0"/>
        </a:p>
      </dgm:t>
    </dgm:pt>
    <dgm:pt modelId="{01A28C8D-417D-4C7B-BD8D-87DAC421E590}" type="parTrans" cxnId="{B70DEF14-AF51-4352-A3E5-C2EF39C2A058}">
      <dgm:prSet/>
      <dgm:spPr/>
      <dgm:t>
        <a:bodyPr/>
        <a:lstStyle/>
        <a:p>
          <a:endParaRPr lang="en-US"/>
        </a:p>
      </dgm:t>
    </dgm:pt>
    <dgm:pt modelId="{8B42F4AB-10A5-44A1-B42C-B786AB7FF112}" type="sibTrans" cxnId="{B70DEF14-AF51-4352-A3E5-C2EF39C2A058}">
      <dgm:prSet/>
      <dgm:spPr/>
      <dgm:t>
        <a:bodyPr/>
        <a:lstStyle/>
        <a:p>
          <a:endParaRPr lang="en-US"/>
        </a:p>
      </dgm:t>
    </dgm:pt>
    <dgm:pt modelId="{CFDEA49C-733A-4858-A388-F42FD42E4811}">
      <dgm:prSet phldrT="[Text]"/>
      <dgm:spPr/>
      <dgm:t>
        <a:bodyPr/>
        <a:lstStyle/>
        <a:p>
          <a:r>
            <a:rPr lang="en-PH" dirty="0" smtClean="0"/>
            <a:t>Educational Technology</a:t>
          </a:r>
          <a:endParaRPr lang="en-US" dirty="0"/>
        </a:p>
      </dgm:t>
    </dgm:pt>
    <dgm:pt modelId="{43829ADF-8853-4B38-B904-20D5712EAF2C}" type="parTrans" cxnId="{5BB4782F-CB7E-4616-B238-5C985AF7B52C}">
      <dgm:prSet/>
      <dgm:spPr/>
      <dgm:t>
        <a:bodyPr/>
        <a:lstStyle/>
        <a:p>
          <a:endParaRPr lang="en-US"/>
        </a:p>
      </dgm:t>
    </dgm:pt>
    <dgm:pt modelId="{16F1EDCB-71F3-43B1-8C2C-336B091E535C}" type="sibTrans" cxnId="{5BB4782F-CB7E-4616-B238-5C985AF7B52C}">
      <dgm:prSet/>
      <dgm:spPr/>
      <dgm:t>
        <a:bodyPr/>
        <a:lstStyle/>
        <a:p>
          <a:endParaRPr lang="en-US"/>
        </a:p>
      </dgm:t>
    </dgm:pt>
    <dgm:pt modelId="{25026568-3EB6-469C-82A6-729A21FD66AB}">
      <dgm:prSet phldrT="[Text]"/>
      <dgm:spPr/>
      <dgm:t>
        <a:bodyPr/>
        <a:lstStyle/>
        <a:p>
          <a:r>
            <a:rPr lang="en-PH" dirty="0" smtClean="0"/>
            <a:t>Increased Reading Proficiency of Students in </a:t>
          </a:r>
          <a:r>
            <a:rPr lang="en-PH" dirty="0" err="1" smtClean="0"/>
            <a:t>DepEd</a:t>
          </a:r>
          <a:endParaRPr lang="en-US" dirty="0"/>
        </a:p>
      </dgm:t>
    </dgm:pt>
    <dgm:pt modelId="{176C4464-7499-46AD-B812-FC974BB4305C}" type="parTrans" cxnId="{BB89C1C4-5545-4ECD-8A85-6A70D858878F}">
      <dgm:prSet/>
      <dgm:spPr/>
      <dgm:t>
        <a:bodyPr/>
        <a:lstStyle/>
        <a:p>
          <a:endParaRPr lang="en-US"/>
        </a:p>
      </dgm:t>
    </dgm:pt>
    <dgm:pt modelId="{DCBDC0BC-2C96-45FD-A30E-4BD4D58135DA}" type="sibTrans" cxnId="{BB89C1C4-5545-4ECD-8A85-6A70D858878F}">
      <dgm:prSet/>
      <dgm:spPr/>
      <dgm:t>
        <a:bodyPr/>
        <a:lstStyle/>
        <a:p>
          <a:endParaRPr lang="en-US"/>
        </a:p>
      </dgm:t>
    </dgm:pt>
    <dgm:pt modelId="{B5836061-1680-4113-B59C-1AED17DF783B}">
      <dgm:prSet phldrT="[Text]"/>
      <dgm:spPr/>
      <dgm:t>
        <a:bodyPr/>
        <a:lstStyle/>
        <a:p>
          <a:r>
            <a:rPr lang="en-PH" smtClean="0"/>
            <a:t>Comprehension</a:t>
          </a:r>
          <a:endParaRPr lang="en-US" dirty="0"/>
        </a:p>
      </dgm:t>
    </dgm:pt>
    <dgm:pt modelId="{6FF7BE46-02A1-4ABD-9435-EE1C42B5D053}" type="parTrans" cxnId="{8DDD2FA6-497A-475B-8AD7-490A409FC35B}">
      <dgm:prSet/>
      <dgm:spPr/>
      <dgm:t>
        <a:bodyPr/>
        <a:lstStyle/>
        <a:p>
          <a:endParaRPr lang="en-US"/>
        </a:p>
      </dgm:t>
    </dgm:pt>
    <dgm:pt modelId="{A8FE7B32-E2B9-44C5-86E7-CBBF8FE44E63}" type="sibTrans" cxnId="{8DDD2FA6-497A-475B-8AD7-490A409FC35B}">
      <dgm:prSet/>
      <dgm:spPr/>
      <dgm:t>
        <a:bodyPr/>
        <a:lstStyle/>
        <a:p>
          <a:endParaRPr lang="en-US"/>
        </a:p>
      </dgm:t>
    </dgm:pt>
    <dgm:pt modelId="{3719879B-1F60-428A-9D11-ACAEEBDDA052}" type="pres">
      <dgm:prSet presAssocID="{3D20D37F-C065-43FA-A6AD-FFF7C8E8FCF4}" presName="Name0" presStyleCnt="0">
        <dgm:presLayoutVars>
          <dgm:chMax val="4"/>
          <dgm:resizeHandles val="exact"/>
        </dgm:presLayoutVars>
      </dgm:prSet>
      <dgm:spPr/>
    </dgm:pt>
    <dgm:pt modelId="{7F5CE42A-B622-47D7-8613-36CCC312FE2F}" type="pres">
      <dgm:prSet presAssocID="{3D20D37F-C065-43FA-A6AD-FFF7C8E8FCF4}" presName="ellipse" presStyleLbl="trBgShp" presStyleIdx="0" presStyleCnt="1"/>
      <dgm:spPr/>
    </dgm:pt>
    <dgm:pt modelId="{5F252E6F-35B2-4EAF-ADFB-8726409E9BBD}" type="pres">
      <dgm:prSet presAssocID="{3D20D37F-C065-43FA-A6AD-FFF7C8E8FCF4}" presName="arrow1" presStyleLbl="fgShp" presStyleIdx="0" presStyleCnt="1"/>
      <dgm:spPr/>
    </dgm:pt>
    <dgm:pt modelId="{7B1C28BC-6B36-431E-A426-3D06613AFF9F}" type="pres">
      <dgm:prSet presAssocID="{3D20D37F-C065-43FA-A6AD-FFF7C8E8FCF4}" presName="rectangle" presStyleLbl="revTx" presStyleIdx="0" presStyleCnt="1">
        <dgm:presLayoutVars>
          <dgm:bulletEnabled val="1"/>
        </dgm:presLayoutVars>
      </dgm:prSet>
      <dgm:spPr/>
    </dgm:pt>
    <dgm:pt modelId="{B46F5C5A-61D6-46C4-AD36-F2B10198DBCC}" type="pres">
      <dgm:prSet presAssocID="{B5836061-1680-4113-B59C-1AED17DF783B}" presName="item1" presStyleLbl="node1" presStyleIdx="0" presStyleCnt="3">
        <dgm:presLayoutVars>
          <dgm:bulletEnabled val="1"/>
        </dgm:presLayoutVars>
      </dgm:prSet>
      <dgm:spPr/>
    </dgm:pt>
    <dgm:pt modelId="{5FEE38A4-7129-4D92-A1DD-4508B816C945}" type="pres">
      <dgm:prSet presAssocID="{CFDEA49C-733A-4858-A388-F42FD42E4811}" presName="item2" presStyleLbl="node1" presStyleIdx="1" presStyleCnt="3">
        <dgm:presLayoutVars>
          <dgm:bulletEnabled val="1"/>
        </dgm:presLayoutVars>
      </dgm:prSet>
      <dgm:spPr/>
    </dgm:pt>
    <dgm:pt modelId="{AB34F895-F073-4341-A5F3-881E75FDAC87}" type="pres">
      <dgm:prSet presAssocID="{25026568-3EB6-469C-82A6-729A21FD66AB}" presName="item3" presStyleLbl="node1" presStyleIdx="2" presStyleCnt="3">
        <dgm:presLayoutVars>
          <dgm:bulletEnabled val="1"/>
        </dgm:presLayoutVars>
      </dgm:prSet>
      <dgm:spPr/>
    </dgm:pt>
    <dgm:pt modelId="{FB84E702-3F8D-4FB7-A8E3-A8673CE2DC36}" type="pres">
      <dgm:prSet presAssocID="{3D20D37F-C065-43FA-A6AD-FFF7C8E8FCF4}" presName="funnel" presStyleLbl="trAlignAcc1" presStyleIdx="0" presStyleCnt="1"/>
      <dgm:spPr/>
    </dgm:pt>
  </dgm:ptLst>
  <dgm:cxnLst>
    <dgm:cxn modelId="{11543834-4A02-4A28-A72F-4C9202F405D7}" type="presOf" srcId="{25026568-3EB6-469C-82A6-729A21FD66AB}" destId="{7B1C28BC-6B36-431E-A426-3D06613AFF9F}" srcOrd="0" destOrd="0" presId="urn:microsoft.com/office/officeart/2005/8/layout/funnel1"/>
    <dgm:cxn modelId="{C170E07C-4802-4740-95D3-2705329E8BF1}" type="presOf" srcId="{3D20D37F-C065-43FA-A6AD-FFF7C8E8FCF4}" destId="{3719879B-1F60-428A-9D11-ACAEEBDDA052}" srcOrd="0" destOrd="0" presId="urn:microsoft.com/office/officeart/2005/8/layout/funnel1"/>
    <dgm:cxn modelId="{322BF0B3-3A7C-4B52-827D-8985753FEF52}" type="presOf" srcId="{CFDEA49C-733A-4858-A388-F42FD42E4811}" destId="{B46F5C5A-61D6-46C4-AD36-F2B10198DBCC}" srcOrd="0" destOrd="0" presId="urn:microsoft.com/office/officeart/2005/8/layout/funnel1"/>
    <dgm:cxn modelId="{8DDD2FA6-497A-475B-8AD7-490A409FC35B}" srcId="{3D20D37F-C065-43FA-A6AD-FFF7C8E8FCF4}" destId="{B5836061-1680-4113-B59C-1AED17DF783B}" srcOrd="1" destOrd="0" parTransId="{6FF7BE46-02A1-4ABD-9435-EE1C42B5D053}" sibTransId="{A8FE7B32-E2B9-44C5-86E7-CBBF8FE44E63}"/>
    <dgm:cxn modelId="{BB89C1C4-5545-4ECD-8A85-6A70D858878F}" srcId="{3D20D37F-C065-43FA-A6AD-FFF7C8E8FCF4}" destId="{25026568-3EB6-469C-82A6-729A21FD66AB}" srcOrd="3" destOrd="0" parTransId="{176C4464-7499-46AD-B812-FC974BB4305C}" sibTransId="{DCBDC0BC-2C96-45FD-A30E-4BD4D58135DA}"/>
    <dgm:cxn modelId="{E7CCA472-9938-41D8-A6FA-BAFC86E94A70}" type="presOf" srcId="{58EED269-114F-434E-A363-16FDA8ABB93D}" destId="{AB34F895-F073-4341-A5F3-881E75FDAC87}" srcOrd="0" destOrd="0" presId="urn:microsoft.com/office/officeart/2005/8/layout/funnel1"/>
    <dgm:cxn modelId="{2B3C7E40-CB3C-4C11-9573-F8A99A4B177C}" type="presOf" srcId="{B5836061-1680-4113-B59C-1AED17DF783B}" destId="{5FEE38A4-7129-4D92-A1DD-4508B816C945}" srcOrd="0" destOrd="0" presId="urn:microsoft.com/office/officeart/2005/8/layout/funnel1"/>
    <dgm:cxn modelId="{5BB4782F-CB7E-4616-B238-5C985AF7B52C}" srcId="{3D20D37F-C065-43FA-A6AD-FFF7C8E8FCF4}" destId="{CFDEA49C-733A-4858-A388-F42FD42E4811}" srcOrd="2" destOrd="0" parTransId="{43829ADF-8853-4B38-B904-20D5712EAF2C}" sibTransId="{16F1EDCB-71F3-43B1-8C2C-336B091E535C}"/>
    <dgm:cxn modelId="{B70DEF14-AF51-4352-A3E5-C2EF39C2A058}" srcId="{3D20D37F-C065-43FA-A6AD-FFF7C8E8FCF4}" destId="{58EED269-114F-434E-A363-16FDA8ABB93D}" srcOrd="0" destOrd="0" parTransId="{01A28C8D-417D-4C7B-BD8D-87DAC421E590}" sibTransId="{8B42F4AB-10A5-44A1-B42C-B786AB7FF112}"/>
    <dgm:cxn modelId="{A3185A38-CE37-4485-8509-C28164314D1C}" type="presParOf" srcId="{3719879B-1F60-428A-9D11-ACAEEBDDA052}" destId="{7F5CE42A-B622-47D7-8613-36CCC312FE2F}" srcOrd="0" destOrd="0" presId="urn:microsoft.com/office/officeart/2005/8/layout/funnel1"/>
    <dgm:cxn modelId="{053AA84D-B13C-46C3-A826-77BC252C8888}" type="presParOf" srcId="{3719879B-1F60-428A-9D11-ACAEEBDDA052}" destId="{5F252E6F-35B2-4EAF-ADFB-8726409E9BBD}" srcOrd="1" destOrd="0" presId="urn:microsoft.com/office/officeart/2005/8/layout/funnel1"/>
    <dgm:cxn modelId="{36985882-CC33-4446-B86F-F4C1602AD93A}" type="presParOf" srcId="{3719879B-1F60-428A-9D11-ACAEEBDDA052}" destId="{7B1C28BC-6B36-431E-A426-3D06613AFF9F}" srcOrd="2" destOrd="0" presId="urn:microsoft.com/office/officeart/2005/8/layout/funnel1"/>
    <dgm:cxn modelId="{96B3DA11-8738-449E-BA43-E1B90B2C11FE}" type="presParOf" srcId="{3719879B-1F60-428A-9D11-ACAEEBDDA052}" destId="{B46F5C5A-61D6-46C4-AD36-F2B10198DBCC}" srcOrd="3" destOrd="0" presId="urn:microsoft.com/office/officeart/2005/8/layout/funnel1"/>
    <dgm:cxn modelId="{461F2DD0-FC36-4669-9B9A-093BBD34DE38}" type="presParOf" srcId="{3719879B-1F60-428A-9D11-ACAEEBDDA052}" destId="{5FEE38A4-7129-4D92-A1DD-4508B816C945}" srcOrd="4" destOrd="0" presId="urn:microsoft.com/office/officeart/2005/8/layout/funnel1"/>
    <dgm:cxn modelId="{D7C523E0-F34B-40FA-BE63-5C311AEE83B3}" type="presParOf" srcId="{3719879B-1F60-428A-9D11-ACAEEBDDA052}" destId="{AB34F895-F073-4341-A5F3-881E75FDAC87}" srcOrd="5" destOrd="0" presId="urn:microsoft.com/office/officeart/2005/8/layout/funnel1"/>
    <dgm:cxn modelId="{0CD4D714-1874-42B2-8531-5E9758874910}" type="presParOf" srcId="{3719879B-1F60-428A-9D11-ACAEEBDDA052}" destId="{FB84E702-3F8D-4FB7-A8E3-A8673CE2DC3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03E946-4E19-430A-8F34-A8ADA6895353}" type="doc">
      <dgm:prSet loTypeId="urn:microsoft.com/office/officeart/2008/layout/VerticalCurvedLis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DF0860C-0F1C-41E2-BADE-C4C764C99BB6}">
      <dgm:prSet phldrT="[Text]"/>
      <dgm:spPr/>
      <dgm:t>
        <a:bodyPr/>
        <a:lstStyle/>
        <a:p>
          <a:r>
            <a:rPr lang="en-PH" dirty="0" smtClean="0"/>
            <a:t>Preliminary</a:t>
          </a:r>
          <a:endParaRPr lang="en-US" dirty="0"/>
        </a:p>
      </dgm:t>
    </dgm:pt>
    <dgm:pt modelId="{51FDC1A8-F12C-4A8F-92E2-3F7C98FE23E2}" type="parTrans" cxnId="{C476CD04-2C80-4F51-9E56-32972473E0C8}">
      <dgm:prSet/>
      <dgm:spPr/>
      <dgm:t>
        <a:bodyPr/>
        <a:lstStyle/>
        <a:p>
          <a:endParaRPr lang="en-US"/>
        </a:p>
      </dgm:t>
    </dgm:pt>
    <dgm:pt modelId="{8C9E6EB6-63FB-4DBF-BA86-EFD21A62C470}" type="sibTrans" cxnId="{C476CD04-2C80-4F51-9E56-32972473E0C8}">
      <dgm:prSet/>
      <dgm:spPr/>
      <dgm:t>
        <a:bodyPr/>
        <a:lstStyle/>
        <a:p>
          <a:endParaRPr lang="en-US"/>
        </a:p>
      </dgm:t>
    </dgm:pt>
    <dgm:pt modelId="{95EECE3E-4BC4-474C-A3BF-E33243054945}">
      <dgm:prSet phldrT="[Text]"/>
      <dgm:spPr/>
      <dgm:t>
        <a:bodyPr/>
        <a:lstStyle/>
        <a:p>
          <a:r>
            <a:rPr lang="en-PH" dirty="0" smtClean="0"/>
            <a:t>Data Gathering</a:t>
          </a:r>
          <a:endParaRPr lang="en-US" dirty="0"/>
        </a:p>
      </dgm:t>
    </dgm:pt>
    <dgm:pt modelId="{5642514D-496B-4F69-BE55-0127D8D3677B}" type="parTrans" cxnId="{F61EA1E3-E44E-4755-A700-36FD4A483A33}">
      <dgm:prSet/>
      <dgm:spPr/>
      <dgm:t>
        <a:bodyPr/>
        <a:lstStyle/>
        <a:p>
          <a:endParaRPr lang="en-US"/>
        </a:p>
      </dgm:t>
    </dgm:pt>
    <dgm:pt modelId="{92E1BA72-D618-4721-A774-40A29BD680FB}" type="sibTrans" cxnId="{F61EA1E3-E44E-4755-A700-36FD4A483A33}">
      <dgm:prSet/>
      <dgm:spPr/>
      <dgm:t>
        <a:bodyPr/>
        <a:lstStyle/>
        <a:p>
          <a:endParaRPr lang="en-US"/>
        </a:p>
      </dgm:t>
    </dgm:pt>
    <dgm:pt modelId="{10B3F8AD-8FA8-4B33-84F9-498333532AFD}">
      <dgm:prSet phldrT="[Text]"/>
      <dgm:spPr/>
      <dgm:t>
        <a:bodyPr/>
        <a:lstStyle/>
        <a:p>
          <a:r>
            <a:rPr lang="en-PH" dirty="0" smtClean="0"/>
            <a:t>Finale</a:t>
          </a:r>
          <a:endParaRPr lang="en-US" dirty="0"/>
        </a:p>
      </dgm:t>
    </dgm:pt>
    <dgm:pt modelId="{02E33794-D77B-4CBA-8DE8-A3D19639993A}" type="parTrans" cxnId="{86602EEE-14B6-46DF-AD76-F60062098AA1}">
      <dgm:prSet/>
      <dgm:spPr/>
      <dgm:t>
        <a:bodyPr/>
        <a:lstStyle/>
        <a:p>
          <a:endParaRPr lang="en-US"/>
        </a:p>
      </dgm:t>
    </dgm:pt>
    <dgm:pt modelId="{2601EF9E-31FA-48D8-87DD-99BE72214A02}" type="sibTrans" cxnId="{86602EEE-14B6-46DF-AD76-F60062098AA1}">
      <dgm:prSet/>
      <dgm:spPr/>
      <dgm:t>
        <a:bodyPr/>
        <a:lstStyle/>
        <a:p>
          <a:endParaRPr lang="en-US"/>
        </a:p>
      </dgm:t>
    </dgm:pt>
    <dgm:pt modelId="{C1140E5A-3FC9-4222-9EC1-241C00459CAD}" type="pres">
      <dgm:prSet presAssocID="{DB03E946-4E19-430A-8F34-A8ADA6895353}" presName="Name0" presStyleCnt="0">
        <dgm:presLayoutVars>
          <dgm:chMax val="7"/>
          <dgm:chPref val="7"/>
          <dgm:dir/>
        </dgm:presLayoutVars>
      </dgm:prSet>
      <dgm:spPr/>
    </dgm:pt>
    <dgm:pt modelId="{230AF074-7180-49F0-94D3-7690AE2C7B99}" type="pres">
      <dgm:prSet presAssocID="{DB03E946-4E19-430A-8F34-A8ADA6895353}" presName="Name1" presStyleCnt="0"/>
      <dgm:spPr/>
    </dgm:pt>
    <dgm:pt modelId="{47F4F830-AD53-453E-8585-9145B2F3E798}" type="pres">
      <dgm:prSet presAssocID="{DB03E946-4E19-430A-8F34-A8ADA6895353}" presName="cycle" presStyleCnt="0"/>
      <dgm:spPr/>
    </dgm:pt>
    <dgm:pt modelId="{BD68E701-19AA-4B1D-A70D-6F8C55C4B45F}" type="pres">
      <dgm:prSet presAssocID="{DB03E946-4E19-430A-8F34-A8ADA6895353}" presName="srcNode" presStyleLbl="node1" presStyleIdx="0" presStyleCnt="3"/>
      <dgm:spPr/>
    </dgm:pt>
    <dgm:pt modelId="{604440AB-C72D-4ADF-AEFF-26AB66F29939}" type="pres">
      <dgm:prSet presAssocID="{DB03E946-4E19-430A-8F34-A8ADA6895353}" presName="conn" presStyleLbl="parChTrans1D2" presStyleIdx="0" presStyleCnt="1"/>
      <dgm:spPr/>
    </dgm:pt>
    <dgm:pt modelId="{4E3DC455-0D53-42FF-86D3-D42F37B367EB}" type="pres">
      <dgm:prSet presAssocID="{DB03E946-4E19-430A-8F34-A8ADA6895353}" presName="extraNode" presStyleLbl="node1" presStyleIdx="0" presStyleCnt="3"/>
      <dgm:spPr/>
    </dgm:pt>
    <dgm:pt modelId="{6C320A83-E2DF-48D5-9269-2C4BDF3CE009}" type="pres">
      <dgm:prSet presAssocID="{DB03E946-4E19-430A-8F34-A8ADA6895353}" presName="dstNode" presStyleLbl="node1" presStyleIdx="0" presStyleCnt="3"/>
      <dgm:spPr/>
    </dgm:pt>
    <dgm:pt modelId="{F15E7F8A-38E0-411F-B23A-FCE09CEE565D}" type="pres">
      <dgm:prSet presAssocID="{CDF0860C-0F1C-41E2-BADE-C4C764C99BB6}" presName="text_1" presStyleLbl="node1" presStyleIdx="0" presStyleCnt="3">
        <dgm:presLayoutVars>
          <dgm:bulletEnabled val="1"/>
        </dgm:presLayoutVars>
      </dgm:prSet>
      <dgm:spPr/>
    </dgm:pt>
    <dgm:pt modelId="{8276B2F8-2F3C-4456-9A37-B464507B8C89}" type="pres">
      <dgm:prSet presAssocID="{CDF0860C-0F1C-41E2-BADE-C4C764C99BB6}" presName="accent_1" presStyleCnt="0"/>
      <dgm:spPr/>
    </dgm:pt>
    <dgm:pt modelId="{3A4A98D3-C045-43C4-B6DD-9F8CF941C378}" type="pres">
      <dgm:prSet presAssocID="{CDF0860C-0F1C-41E2-BADE-C4C764C99BB6}" presName="accentRepeatNode" presStyleLbl="solidFgAcc1" presStyleIdx="0" presStyleCnt="3"/>
      <dgm:spPr/>
      <dgm:t>
        <a:bodyPr/>
        <a:lstStyle/>
        <a:p>
          <a:endParaRPr lang="en-US"/>
        </a:p>
      </dgm:t>
    </dgm:pt>
    <dgm:pt modelId="{05F995AE-E6FA-42BD-957D-D56F527A1BF8}" type="pres">
      <dgm:prSet presAssocID="{95EECE3E-4BC4-474C-A3BF-E33243054945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3E6FD6-628E-4E3E-B8A5-69B98ABD5146}" type="pres">
      <dgm:prSet presAssocID="{95EECE3E-4BC4-474C-A3BF-E33243054945}" presName="accent_2" presStyleCnt="0"/>
      <dgm:spPr/>
    </dgm:pt>
    <dgm:pt modelId="{099DE09F-6D5B-444C-A176-0FCA4A606671}" type="pres">
      <dgm:prSet presAssocID="{95EECE3E-4BC4-474C-A3BF-E33243054945}" presName="accentRepeatNode" presStyleLbl="solidFgAcc1" presStyleIdx="1" presStyleCnt="3"/>
      <dgm:spPr/>
    </dgm:pt>
    <dgm:pt modelId="{FDAE10AF-1D34-47E1-AB36-7E0354D53F86}" type="pres">
      <dgm:prSet presAssocID="{10B3F8AD-8FA8-4B33-84F9-498333532AF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B6AE5-2294-46A9-93E1-DB6811CDC0AF}" type="pres">
      <dgm:prSet presAssocID="{10B3F8AD-8FA8-4B33-84F9-498333532AFD}" presName="accent_3" presStyleCnt="0"/>
      <dgm:spPr/>
    </dgm:pt>
    <dgm:pt modelId="{B8FFA77E-A84A-4331-8EB4-BDBD9DD00D58}" type="pres">
      <dgm:prSet presAssocID="{10B3F8AD-8FA8-4B33-84F9-498333532AFD}" presName="accentRepeatNode" presStyleLbl="solidFgAcc1" presStyleIdx="2" presStyleCnt="3"/>
      <dgm:spPr/>
    </dgm:pt>
  </dgm:ptLst>
  <dgm:cxnLst>
    <dgm:cxn modelId="{C476CD04-2C80-4F51-9E56-32972473E0C8}" srcId="{DB03E946-4E19-430A-8F34-A8ADA6895353}" destId="{CDF0860C-0F1C-41E2-BADE-C4C764C99BB6}" srcOrd="0" destOrd="0" parTransId="{51FDC1A8-F12C-4A8F-92E2-3F7C98FE23E2}" sibTransId="{8C9E6EB6-63FB-4DBF-BA86-EFD21A62C470}"/>
    <dgm:cxn modelId="{14E21B5C-9C1C-40BF-84A5-428669BB18AB}" type="presOf" srcId="{95EECE3E-4BC4-474C-A3BF-E33243054945}" destId="{05F995AE-E6FA-42BD-957D-D56F527A1BF8}" srcOrd="0" destOrd="0" presId="urn:microsoft.com/office/officeart/2008/layout/VerticalCurvedList"/>
    <dgm:cxn modelId="{B9D0B4F4-45F1-48EC-A66E-EF26AF6158A4}" type="presOf" srcId="{CDF0860C-0F1C-41E2-BADE-C4C764C99BB6}" destId="{F15E7F8A-38E0-411F-B23A-FCE09CEE565D}" srcOrd="0" destOrd="0" presId="urn:microsoft.com/office/officeart/2008/layout/VerticalCurvedList"/>
    <dgm:cxn modelId="{86602EEE-14B6-46DF-AD76-F60062098AA1}" srcId="{DB03E946-4E19-430A-8F34-A8ADA6895353}" destId="{10B3F8AD-8FA8-4B33-84F9-498333532AFD}" srcOrd="2" destOrd="0" parTransId="{02E33794-D77B-4CBA-8DE8-A3D19639993A}" sibTransId="{2601EF9E-31FA-48D8-87DD-99BE72214A02}"/>
    <dgm:cxn modelId="{7381E76D-714E-4898-9125-150BB9A8EBA1}" type="presOf" srcId="{8C9E6EB6-63FB-4DBF-BA86-EFD21A62C470}" destId="{604440AB-C72D-4ADF-AEFF-26AB66F29939}" srcOrd="0" destOrd="0" presId="urn:microsoft.com/office/officeart/2008/layout/VerticalCurvedList"/>
    <dgm:cxn modelId="{F61295F1-5916-4933-8C0E-C190EC578FD4}" type="presOf" srcId="{10B3F8AD-8FA8-4B33-84F9-498333532AFD}" destId="{FDAE10AF-1D34-47E1-AB36-7E0354D53F86}" srcOrd="0" destOrd="0" presId="urn:microsoft.com/office/officeart/2008/layout/VerticalCurvedList"/>
    <dgm:cxn modelId="{F61EA1E3-E44E-4755-A700-36FD4A483A33}" srcId="{DB03E946-4E19-430A-8F34-A8ADA6895353}" destId="{95EECE3E-4BC4-474C-A3BF-E33243054945}" srcOrd="1" destOrd="0" parTransId="{5642514D-496B-4F69-BE55-0127D8D3677B}" sibTransId="{92E1BA72-D618-4721-A774-40A29BD680FB}"/>
    <dgm:cxn modelId="{73DE956C-0945-4799-B9AF-727A84135565}" type="presOf" srcId="{DB03E946-4E19-430A-8F34-A8ADA6895353}" destId="{C1140E5A-3FC9-4222-9EC1-241C00459CAD}" srcOrd="0" destOrd="0" presId="urn:microsoft.com/office/officeart/2008/layout/VerticalCurvedList"/>
    <dgm:cxn modelId="{818AAB0F-F4EB-43AD-B1FB-1DB493646E41}" type="presParOf" srcId="{C1140E5A-3FC9-4222-9EC1-241C00459CAD}" destId="{230AF074-7180-49F0-94D3-7690AE2C7B99}" srcOrd="0" destOrd="0" presId="urn:microsoft.com/office/officeart/2008/layout/VerticalCurvedList"/>
    <dgm:cxn modelId="{1DB7A17D-584D-471B-AE81-005469114279}" type="presParOf" srcId="{230AF074-7180-49F0-94D3-7690AE2C7B99}" destId="{47F4F830-AD53-453E-8585-9145B2F3E798}" srcOrd="0" destOrd="0" presId="urn:microsoft.com/office/officeart/2008/layout/VerticalCurvedList"/>
    <dgm:cxn modelId="{08DA6867-67A0-47ED-9261-09512A91D92B}" type="presParOf" srcId="{47F4F830-AD53-453E-8585-9145B2F3E798}" destId="{BD68E701-19AA-4B1D-A70D-6F8C55C4B45F}" srcOrd="0" destOrd="0" presId="urn:microsoft.com/office/officeart/2008/layout/VerticalCurvedList"/>
    <dgm:cxn modelId="{BCB9D902-745F-4C94-9574-B5854117DD3A}" type="presParOf" srcId="{47F4F830-AD53-453E-8585-9145B2F3E798}" destId="{604440AB-C72D-4ADF-AEFF-26AB66F29939}" srcOrd="1" destOrd="0" presId="urn:microsoft.com/office/officeart/2008/layout/VerticalCurvedList"/>
    <dgm:cxn modelId="{D2FF488E-3C52-4D79-BCCF-94C0DA6F19F6}" type="presParOf" srcId="{47F4F830-AD53-453E-8585-9145B2F3E798}" destId="{4E3DC455-0D53-42FF-86D3-D42F37B367EB}" srcOrd="2" destOrd="0" presId="urn:microsoft.com/office/officeart/2008/layout/VerticalCurvedList"/>
    <dgm:cxn modelId="{F012D840-7FD3-4348-91C5-489DB638C145}" type="presParOf" srcId="{47F4F830-AD53-453E-8585-9145B2F3E798}" destId="{6C320A83-E2DF-48D5-9269-2C4BDF3CE009}" srcOrd="3" destOrd="0" presId="urn:microsoft.com/office/officeart/2008/layout/VerticalCurvedList"/>
    <dgm:cxn modelId="{002A35BE-59AA-442A-BF82-C0E92EBA8802}" type="presParOf" srcId="{230AF074-7180-49F0-94D3-7690AE2C7B99}" destId="{F15E7F8A-38E0-411F-B23A-FCE09CEE565D}" srcOrd="1" destOrd="0" presId="urn:microsoft.com/office/officeart/2008/layout/VerticalCurvedList"/>
    <dgm:cxn modelId="{515EA84A-A8DB-4ACA-B662-B2A570D66167}" type="presParOf" srcId="{230AF074-7180-49F0-94D3-7690AE2C7B99}" destId="{8276B2F8-2F3C-4456-9A37-B464507B8C89}" srcOrd="2" destOrd="0" presId="urn:microsoft.com/office/officeart/2008/layout/VerticalCurvedList"/>
    <dgm:cxn modelId="{BE64B723-5D73-42FF-8419-4B5E23674FF5}" type="presParOf" srcId="{8276B2F8-2F3C-4456-9A37-B464507B8C89}" destId="{3A4A98D3-C045-43C4-B6DD-9F8CF941C378}" srcOrd="0" destOrd="0" presId="urn:microsoft.com/office/officeart/2008/layout/VerticalCurvedList"/>
    <dgm:cxn modelId="{2C3F2A17-0415-431C-844E-5EAB9BA00908}" type="presParOf" srcId="{230AF074-7180-49F0-94D3-7690AE2C7B99}" destId="{05F995AE-E6FA-42BD-957D-D56F527A1BF8}" srcOrd="3" destOrd="0" presId="urn:microsoft.com/office/officeart/2008/layout/VerticalCurvedList"/>
    <dgm:cxn modelId="{451F43FD-509C-4738-9D0F-BA239ABBF999}" type="presParOf" srcId="{230AF074-7180-49F0-94D3-7690AE2C7B99}" destId="{833E6FD6-628E-4E3E-B8A5-69B98ABD5146}" srcOrd="4" destOrd="0" presId="urn:microsoft.com/office/officeart/2008/layout/VerticalCurvedList"/>
    <dgm:cxn modelId="{08AB6F0C-E90A-4174-A4C8-8B7E6E6929AA}" type="presParOf" srcId="{833E6FD6-628E-4E3E-B8A5-69B98ABD5146}" destId="{099DE09F-6D5B-444C-A176-0FCA4A606671}" srcOrd="0" destOrd="0" presId="urn:microsoft.com/office/officeart/2008/layout/VerticalCurvedList"/>
    <dgm:cxn modelId="{7C9BF042-3C9D-4E11-A9BE-463540A88D0E}" type="presParOf" srcId="{230AF074-7180-49F0-94D3-7690AE2C7B99}" destId="{FDAE10AF-1D34-47E1-AB36-7E0354D53F86}" srcOrd="5" destOrd="0" presId="urn:microsoft.com/office/officeart/2008/layout/VerticalCurvedList"/>
    <dgm:cxn modelId="{6FDF9F41-DB28-4124-9CB5-93E8131D5959}" type="presParOf" srcId="{230AF074-7180-49F0-94D3-7690AE2C7B99}" destId="{516B6AE5-2294-46A9-93E1-DB6811CDC0AF}" srcOrd="6" destOrd="0" presId="urn:microsoft.com/office/officeart/2008/layout/VerticalCurvedList"/>
    <dgm:cxn modelId="{E95ECC1E-071C-4AFD-9BA7-7846E69EDB21}" type="presParOf" srcId="{516B6AE5-2294-46A9-93E1-DB6811CDC0AF}" destId="{B8FFA77E-A84A-4331-8EB4-BDBD9DD00D5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2B7B02-3B94-4A4C-8410-B8DD544889A8}" type="doc">
      <dgm:prSet loTypeId="urn:microsoft.com/office/officeart/2008/layout/SquareAccentList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8BC0FA9-91B4-413B-92BC-16077FA2448D}">
      <dgm:prSet phldrT="[Text]"/>
      <dgm:spPr/>
      <dgm:t>
        <a:bodyPr/>
        <a:lstStyle/>
        <a:p>
          <a:r>
            <a:rPr lang="en-PH" dirty="0" smtClean="0"/>
            <a:t>Preliminary</a:t>
          </a:r>
          <a:endParaRPr lang="en-US" dirty="0"/>
        </a:p>
      </dgm:t>
    </dgm:pt>
    <dgm:pt modelId="{FBFB375A-6206-4805-829B-54DAF42D8281}" type="parTrans" cxnId="{1F9938F9-9ACB-48EB-B924-6D4FFCF9AE41}">
      <dgm:prSet/>
      <dgm:spPr/>
      <dgm:t>
        <a:bodyPr/>
        <a:lstStyle/>
        <a:p>
          <a:endParaRPr lang="en-US"/>
        </a:p>
      </dgm:t>
    </dgm:pt>
    <dgm:pt modelId="{B0ADB589-37B4-4D67-B9E4-5236474715B6}" type="sibTrans" cxnId="{1F9938F9-9ACB-48EB-B924-6D4FFCF9AE41}">
      <dgm:prSet/>
      <dgm:spPr/>
      <dgm:t>
        <a:bodyPr/>
        <a:lstStyle/>
        <a:p>
          <a:endParaRPr lang="en-US"/>
        </a:p>
      </dgm:t>
    </dgm:pt>
    <dgm:pt modelId="{D394A25C-83A9-48C5-87CC-921BDFF79203}">
      <dgm:prSet phldrT="[Text]"/>
      <dgm:spPr/>
      <dgm:t>
        <a:bodyPr/>
        <a:lstStyle/>
        <a:p>
          <a:r>
            <a:rPr lang="en-PH" dirty="0" smtClean="0"/>
            <a:t>Preparation of Materials</a:t>
          </a:r>
          <a:endParaRPr lang="en-US" dirty="0"/>
        </a:p>
      </dgm:t>
    </dgm:pt>
    <dgm:pt modelId="{3D49B5C9-0B10-412A-A3B8-AD9856B1EF51}" type="parTrans" cxnId="{BD7587E0-6374-468A-B060-0BFE705DE310}">
      <dgm:prSet/>
      <dgm:spPr/>
      <dgm:t>
        <a:bodyPr/>
        <a:lstStyle/>
        <a:p>
          <a:endParaRPr lang="en-US"/>
        </a:p>
      </dgm:t>
    </dgm:pt>
    <dgm:pt modelId="{FE74A7F1-1A68-4CA7-BC87-AABF7F804EE8}" type="sibTrans" cxnId="{BD7587E0-6374-468A-B060-0BFE705DE310}">
      <dgm:prSet/>
      <dgm:spPr/>
      <dgm:t>
        <a:bodyPr/>
        <a:lstStyle/>
        <a:p>
          <a:endParaRPr lang="en-US"/>
        </a:p>
      </dgm:t>
    </dgm:pt>
    <dgm:pt modelId="{D0B9F084-7566-4AD0-9023-F46F88DCC09C}">
      <dgm:prSet phldrT="[Text]"/>
      <dgm:spPr/>
      <dgm:t>
        <a:bodyPr/>
        <a:lstStyle/>
        <a:p>
          <a:r>
            <a:rPr lang="en-PH" dirty="0" smtClean="0"/>
            <a:t>Entry Protocol with </a:t>
          </a:r>
          <a:r>
            <a:rPr lang="en-PH" dirty="0" err="1" smtClean="0"/>
            <a:t>Deped</a:t>
          </a:r>
          <a:endParaRPr lang="en-US" dirty="0"/>
        </a:p>
      </dgm:t>
    </dgm:pt>
    <dgm:pt modelId="{59324FE2-DD91-4D03-9BDB-7397083F934A}" type="parTrans" cxnId="{1674E5A5-D56C-4329-9351-A3595F291F06}">
      <dgm:prSet/>
      <dgm:spPr/>
      <dgm:t>
        <a:bodyPr/>
        <a:lstStyle/>
        <a:p>
          <a:endParaRPr lang="en-US"/>
        </a:p>
      </dgm:t>
    </dgm:pt>
    <dgm:pt modelId="{B243AF56-1BCD-4DE0-B8E1-FF1D18DF73EF}" type="sibTrans" cxnId="{1674E5A5-D56C-4329-9351-A3595F291F06}">
      <dgm:prSet/>
      <dgm:spPr/>
      <dgm:t>
        <a:bodyPr/>
        <a:lstStyle/>
        <a:p>
          <a:endParaRPr lang="en-US"/>
        </a:p>
      </dgm:t>
    </dgm:pt>
    <dgm:pt modelId="{D4F54508-A4F8-4BDC-94CB-DB76533F62F0}">
      <dgm:prSet phldrT="[Text]"/>
      <dgm:spPr/>
      <dgm:t>
        <a:bodyPr/>
        <a:lstStyle/>
        <a:p>
          <a:r>
            <a:rPr lang="en-PH" dirty="0" smtClean="0"/>
            <a:t>Choosing of schools</a:t>
          </a:r>
          <a:endParaRPr lang="en-US" dirty="0"/>
        </a:p>
      </dgm:t>
    </dgm:pt>
    <dgm:pt modelId="{3DEAE063-E4FA-49AF-B16E-2CC7DD4DD449}" type="parTrans" cxnId="{F5902732-0403-4C9A-9F7A-BABC5D07E8F3}">
      <dgm:prSet/>
      <dgm:spPr/>
      <dgm:t>
        <a:bodyPr/>
        <a:lstStyle/>
        <a:p>
          <a:endParaRPr lang="en-US"/>
        </a:p>
      </dgm:t>
    </dgm:pt>
    <dgm:pt modelId="{DB7422AB-A801-4F46-85C0-A006397A7231}" type="sibTrans" cxnId="{F5902732-0403-4C9A-9F7A-BABC5D07E8F3}">
      <dgm:prSet/>
      <dgm:spPr/>
      <dgm:t>
        <a:bodyPr/>
        <a:lstStyle/>
        <a:p>
          <a:endParaRPr lang="en-US"/>
        </a:p>
      </dgm:t>
    </dgm:pt>
    <dgm:pt modelId="{4E8E1532-561E-480E-9A71-984A1B643663}">
      <dgm:prSet phldrT="[Text]"/>
      <dgm:spPr/>
      <dgm:t>
        <a:bodyPr/>
        <a:lstStyle/>
        <a:p>
          <a:r>
            <a:rPr lang="en-PH" dirty="0" smtClean="0"/>
            <a:t>Data Gathering</a:t>
          </a:r>
          <a:endParaRPr lang="en-US" dirty="0"/>
        </a:p>
      </dgm:t>
    </dgm:pt>
    <dgm:pt modelId="{5D5AB07B-32C3-4A2F-A584-8C49CC39D223}" type="parTrans" cxnId="{7C957754-4BD0-4DCF-9444-A6AA7B420403}">
      <dgm:prSet/>
      <dgm:spPr/>
      <dgm:t>
        <a:bodyPr/>
        <a:lstStyle/>
        <a:p>
          <a:endParaRPr lang="en-US"/>
        </a:p>
      </dgm:t>
    </dgm:pt>
    <dgm:pt modelId="{D298A6E3-8D51-4AA7-9B68-A5AA81CECA1C}" type="sibTrans" cxnId="{7C957754-4BD0-4DCF-9444-A6AA7B420403}">
      <dgm:prSet/>
      <dgm:spPr/>
      <dgm:t>
        <a:bodyPr/>
        <a:lstStyle/>
        <a:p>
          <a:endParaRPr lang="en-US"/>
        </a:p>
      </dgm:t>
    </dgm:pt>
    <dgm:pt modelId="{5F3252D8-2DA9-4A79-B9DF-2B5DD7CA6FEE}">
      <dgm:prSet phldrT="[Text]"/>
      <dgm:spPr/>
      <dgm:t>
        <a:bodyPr/>
        <a:lstStyle/>
        <a:p>
          <a:r>
            <a:rPr lang="en-PH" dirty="0" smtClean="0"/>
            <a:t>Proposal Writing</a:t>
          </a:r>
          <a:endParaRPr lang="en-US" dirty="0"/>
        </a:p>
      </dgm:t>
    </dgm:pt>
    <dgm:pt modelId="{37E3B70B-1BDA-4B2F-B26A-FD5722C21174}" type="parTrans" cxnId="{C7220518-BE20-4056-9A38-C1D77F38B20A}">
      <dgm:prSet/>
      <dgm:spPr/>
      <dgm:t>
        <a:bodyPr/>
        <a:lstStyle/>
        <a:p>
          <a:endParaRPr lang="en-US"/>
        </a:p>
      </dgm:t>
    </dgm:pt>
    <dgm:pt modelId="{BCFA1D39-E850-47AB-960C-0C37B5E20E89}" type="sibTrans" cxnId="{C7220518-BE20-4056-9A38-C1D77F38B20A}">
      <dgm:prSet/>
      <dgm:spPr/>
      <dgm:t>
        <a:bodyPr/>
        <a:lstStyle/>
        <a:p>
          <a:endParaRPr lang="en-US"/>
        </a:p>
      </dgm:t>
    </dgm:pt>
    <dgm:pt modelId="{783B88E8-0E92-4A7D-A201-69D68B5ADF12}">
      <dgm:prSet phldrT="[Text]"/>
      <dgm:spPr/>
      <dgm:t>
        <a:bodyPr/>
        <a:lstStyle/>
        <a:p>
          <a:r>
            <a:rPr lang="en-PH" dirty="0" smtClean="0"/>
            <a:t>Assessment of Students</a:t>
          </a:r>
          <a:endParaRPr lang="en-US" dirty="0"/>
        </a:p>
      </dgm:t>
    </dgm:pt>
    <dgm:pt modelId="{DC30419C-498F-4B5D-9EE7-1E7BA5753D80}" type="parTrans" cxnId="{D912F6B8-526D-45A1-9F08-145BF4547F42}">
      <dgm:prSet/>
      <dgm:spPr/>
      <dgm:t>
        <a:bodyPr/>
        <a:lstStyle/>
        <a:p>
          <a:endParaRPr lang="en-US"/>
        </a:p>
      </dgm:t>
    </dgm:pt>
    <dgm:pt modelId="{461328A4-2CFB-404D-8131-2A15AD190AE6}" type="sibTrans" cxnId="{D912F6B8-526D-45A1-9F08-145BF4547F42}">
      <dgm:prSet/>
      <dgm:spPr/>
      <dgm:t>
        <a:bodyPr/>
        <a:lstStyle/>
        <a:p>
          <a:endParaRPr lang="en-US"/>
        </a:p>
      </dgm:t>
    </dgm:pt>
    <dgm:pt modelId="{9BACD6BD-11BC-4DCA-A353-E3F10998C288}">
      <dgm:prSet phldrT="[Text]"/>
      <dgm:spPr/>
      <dgm:t>
        <a:bodyPr/>
        <a:lstStyle/>
        <a:p>
          <a:r>
            <a:rPr lang="en-PH" dirty="0" smtClean="0"/>
            <a:t>Choosing of Students</a:t>
          </a:r>
          <a:endParaRPr lang="en-US" dirty="0"/>
        </a:p>
      </dgm:t>
    </dgm:pt>
    <dgm:pt modelId="{EBE8353A-BCFA-452C-BDE9-F96B7BBF29CA}" type="parTrans" cxnId="{F4128164-3A0F-46F0-BB3D-25A7172E2F96}">
      <dgm:prSet/>
      <dgm:spPr/>
      <dgm:t>
        <a:bodyPr/>
        <a:lstStyle/>
        <a:p>
          <a:endParaRPr lang="en-US"/>
        </a:p>
      </dgm:t>
    </dgm:pt>
    <dgm:pt modelId="{94ED83E5-C5EF-4F43-8D2E-E5F369EE6F35}" type="sibTrans" cxnId="{F4128164-3A0F-46F0-BB3D-25A7172E2F96}">
      <dgm:prSet/>
      <dgm:spPr/>
      <dgm:t>
        <a:bodyPr/>
        <a:lstStyle/>
        <a:p>
          <a:endParaRPr lang="en-US"/>
        </a:p>
      </dgm:t>
    </dgm:pt>
    <dgm:pt modelId="{F663F629-2F88-4564-82F7-C845AF22C9F5}">
      <dgm:prSet phldrT="[Text]"/>
      <dgm:spPr/>
      <dgm:t>
        <a:bodyPr/>
        <a:lstStyle/>
        <a:p>
          <a:r>
            <a:rPr lang="en-PH" dirty="0" smtClean="0"/>
            <a:t>Intervention</a:t>
          </a:r>
          <a:endParaRPr lang="en-US" dirty="0"/>
        </a:p>
      </dgm:t>
    </dgm:pt>
    <dgm:pt modelId="{3C2F5D4A-539D-485D-AA34-9470FBC51B6B}" type="parTrans" cxnId="{3772FED9-36EF-4DEC-BB36-2BE1BD7EC16F}">
      <dgm:prSet/>
      <dgm:spPr/>
      <dgm:t>
        <a:bodyPr/>
        <a:lstStyle/>
        <a:p>
          <a:endParaRPr lang="en-US"/>
        </a:p>
      </dgm:t>
    </dgm:pt>
    <dgm:pt modelId="{EE60060A-7A0E-450A-B853-8AF304BCBC8C}" type="sibTrans" cxnId="{3772FED9-36EF-4DEC-BB36-2BE1BD7EC16F}">
      <dgm:prSet/>
      <dgm:spPr/>
      <dgm:t>
        <a:bodyPr/>
        <a:lstStyle/>
        <a:p>
          <a:endParaRPr lang="en-US"/>
        </a:p>
      </dgm:t>
    </dgm:pt>
    <dgm:pt modelId="{9B017F57-8AE1-434E-B679-A18431D954BA}">
      <dgm:prSet phldrT="[Text]"/>
      <dgm:spPr/>
      <dgm:t>
        <a:bodyPr/>
        <a:lstStyle/>
        <a:p>
          <a:r>
            <a:rPr lang="en-PH" dirty="0" smtClean="0"/>
            <a:t>Assessment</a:t>
          </a:r>
          <a:endParaRPr lang="en-US" dirty="0"/>
        </a:p>
      </dgm:t>
    </dgm:pt>
    <dgm:pt modelId="{07093C24-FF89-4A9B-994E-28D00E9F8440}" type="parTrans" cxnId="{B5B96DEC-DDF5-4C6A-BCC5-98E24137C2CC}">
      <dgm:prSet/>
      <dgm:spPr/>
      <dgm:t>
        <a:bodyPr/>
        <a:lstStyle/>
        <a:p>
          <a:endParaRPr lang="en-US"/>
        </a:p>
      </dgm:t>
    </dgm:pt>
    <dgm:pt modelId="{02D62764-C79A-4D5C-9165-45205993BCC7}" type="sibTrans" cxnId="{B5B96DEC-DDF5-4C6A-BCC5-98E24137C2CC}">
      <dgm:prSet/>
      <dgm:spPr/>
      <dgm:t>
        <a:bodyPr/>
        <a:lstStyle/>
        <a:p>
          <a:endParaRPr lang="en-US"/>
        </a:p>
      </dgm:t>
    </dgm:pt>
    <dgm:pt modelId="{D8BF23A8-8749-4F84-84F1-185377339B29}">
      <dgm:prSet phldrT="[Text]"/>
      <dgm:spPr/>
      <dgm:t>
        <a:bodyPr/>
        <a:lstStyle/>
        <a:p>
          <a:r>
            <a:rPr lang="en-PH" dirty="0" smtClean="0"/>
            <a:t>Finale</a:t>
          </a:r>
          <a:endParaRPr lang="en-US" dirty="0"/>
        </a:p>
      </dgm:t>
    </dgm:pt>
    <dgm:pt modelId="{E397B21A-A97E-4B6B-875F-765E04D55F12}" type="parTrans" cxnId="{84AEB1C1-252C-4AC0-84C4-6AB584F61E9A}">
      <dgm:prSet/>
      <dgm:spPr/>
      <dgm:t>
        <a:bodyPr/>
        <a:lstStyle/>
        <a:p>
          <a:endParaRPr lang="en-US"/>
        </a:p>
      </dgm:t>
    </dgm:pt>
    <dgm:pt modelId="{F89F0690-3A34-4985-9300-57BCC8FD6139}" type="sibTrans" cxnId="{84AEB1C1-252C-4AC0-84C4-6AB584F61E9A}">
      <dgm:prSet/>
      <dgm:spPr/>
      <dgm:t>
        <a:bodyPr/>
        <a:lstStyle/>
        <a:p>
          <a:endParaRPr lang="en-US"/>
        </a:p>
      </dgm:t>
    </dgm:pt>
    <dgm:pt modelId="{6A30C5C0-72BA-4B1A-B41B-E7FB53DB6C2E}">
      <dgm:prSet phldrT="[Text]"/>
      <dgm:spPr/>
      <dgm:t>
        <a:bodyPr/>
        <a:lstStyle/>
        <a:p>
          <a:r>
            <a:rPr lang="en-PH" dirty="0" smtClean="0"/>
            <a:t>Interpretation of Data</a:t>
          </a:r>
          <a:endParaRPr lang="en-US" dirty="0"/>
        </a:p>
      </dgm:t>
    </dgm:pt>
    <dgm:pt modelId="{CA0CA1B8-8E40-46B9-8847-B1C1B5E46CDC}" type="parTrans" cxnId="{E848979A-CD09-4A35-82A5-9D1B7B6BED67}">
      <dgm:prSet/>
      <dgm:spPr/>
      <dgm:t>
        <a:bodyPr/>
        <a:lstStyle/>
        <a:p>
          <a:endParaRPr lang="en-US"/>
        </a:p>
      </dgm:t>
    </dgm:pt>
    <dgm:pt modelId="{ECE8106A-DA68-45F9-99D4-B92EA731A493}" type="sibTrans" cxnId="{E848979A-CD09-4A35-82A5-9D1B7B6BED67}">
      <dgm:prSet/>
      <dgm:spPr/>
      <dgm:t>
        <a:bodyPr/>
        <a:lstStyle/>
        <a:p>
          <a:endParaRPr lang="en-US"/>
        </a:p>
      </dgm:t>
    </dgm:pt>
    <dgm:pt modelId="{E09F2449-628F-4A2E-B54C-DC437968C7F2}">
      <dgm:prSet phldrT="[Text]"/>
      <dgm:spPr/>
      <dgm:t>
        <a:bodyPr/>
        <a:lstStyle/>
        <a:p>
          <a:r>
            <a:rPr lang="en-PH" dirty="0" smtClean="0"/>
            <a:t>Writing of Report</a:t>
          </a:r>
          <a:endParaRPr lang="en-US" dirty="0"/>
        </a:p>
      </dgm:t>
    </dgm:pt>
    <dgm:pt modelId="{22097664-20FF-4CA6-BC02-A1DE05A7C997}" type="parTrans" cxnId="{AE8ABF1A-8076-420B-B538-2BAAF95F7347}">
      <dgm:prSet/>
      <dgm:spPr/>
      <dgm:t>
        <a:bodyPr/>
        <a:lstStyle/>
        <a:p>
          <a:endParaRPr lang="en-US"/>
        </a:p>
      </dgm:t>
    </dgm:pt>
    <dgm:pt modelId="{6B7F2D07-178C-4088-A376-D29C774F9D55}" type="sibTrans" cxnId="{AE8ABF1A-8076-420B-B538-2BAAF95F7347}">
      <dgm:prSet/>
      <dgm:spPr/>
      <dgm:t>
        <a:bodyPr/>
        <a:lstStyle/>
        <a:p>
          <a:endParaRPr lang="en-US"/>
        </a:p>
      </dgm:t>
    </dgm:pt>
    <dgm:pt modelId="{960AF300-9F6C-4CC0-9770-2ABF7EC77685}">
      <dgm:prSet phldrT="[Text]"/>
      <dgm:spPr/>
      <dgm:t>
        <a:bodyPr/>
        <a:lstStyle/>
        <a:p>
          <a:r>
            <a:rPr lang="en-PH" dirty="0" smtClean="0"/>
            <a:t>Exit Protocol</a:t>
          </a:r>
          <a:endParaRPr lang="en-US" dirty="0"/>
        </a:p>
      </dgm:t>
    </dgm:pt>
    <dgm:pt modelId="{D9F7BE25-2B19-4972-8A16-86E453BB8995}" type="parTrans" cxnId="{E2572190-DC94-4E61-80B3-BE99E952E2E9}">
      <dgm:prSet/>
      <dgm:spPr/>
      <dgm:t>
        <a:bodyPr/>
        <a:lstStyle/>
        <a:p>
          <a:endParaRPr lang="en-US"/>
        </a:p>
      </dgm:t>
    </dgm:pt>
    <dgm:pt modelId="{D3FDF8E9-4677-4714-AC9B-5D2C83CC52E7}" type="sibTrans" cxnId="{E2572190-DC94-4E61-80B3-BE99E952E2E9}">
      <dgm:prSet/>
      <dgm:spPr/>
      <dgm:t>
        <a:bodyPr/>
        <a:lstStyle/>
        <a:p>
          <a:endParaRPr lang="en-US"/>
        </a:p>
      </dgm:t>
    </dgm:pt>
    <dgm:pt modelId="{72C0EA39-BBEC-43A1-BA0F-FD97FA7FF828}">
      <dgm:prSet phldrT="[Text]"/>
      <dgm:spPr/>
      <dgm:t>
        <a:bodyPr/>
        <a:lstStyle/>
        <a:p>
          <a:r>
            <a:rPr lang="en-PH" dirty="0" smtClean="0"/>
            <a:t>Reporting of Results</a:t>
          </a:r>
          <a:endParaRPr lang="en-US" dirty="0"/>
        </a:p>
      </dgm:t>
    </dgm:pt>
    <dgm:pt modelId="{EA18AB10-1FAA-41A0-AB9A-BB95AA29CBCD}" type="parTrans" cxnId="{CB0424B1-273B-47E6-8799-055297A49DEF}">
      <dgm:prSet/>
      <dgm:spPr/>
      <dgm:t>
        <a:bodyPr/>
        <a:lstStyle/>
        <a:p>
          <a:endParaRPr lang="en-US"/>
        </a:p>
      </dgm:t>
    </dgm:pt>
    <dgm:pt modelId="{2CA2E4A2-D37B-4722-92B4-1CEE612AF174}" type="sibTrans" cxnId="{CB0424B1-273B-47E6-8799-055297A49DEF}">
      <dgm:prSet/>
      <dgm:spPr/>
      <dgm:t>
        <a:bodyPr/>
        <a:lstStyle/>
        <a:p>
          <a:endParaRPr lang="en-US"/>
        </a:p>
      </dgm:t>
    </dgm:pt>
    <dgm:pt modelId="{2A89C70E-0899-49E1-B3D2-A9E172647A8D}" type="pres">
      <dgm:prSet presAssocID="{A12B7B02-3B94-4A4C-8410-B8DD544889A8}" presName="layout" presStyleCnt="0">
        <dgm:presLayoutVars>
          <dgm:chMax/>
          <dgm:chPref/>
          <dgm:dir/>
          <dgm:resizeHandles/>
        </dgm:presLayoutVars>
      </dgm:prSet>
      <dgm:spPr/>
    </dgm:pt>
    <dgm:pt modelId="{341BAC33-B925-47DB-B36D-431CD7D2F6E6}" type="pres">
      <dgm:prSet presAssocID="{38BC0FA9-91B4-413B-92BC-16077FA2448D}" presName="root" presStyleCnt="0">
        <dgm:presLayoutVars>
          <dgm:chMax/>
          <dgm:chPref/>
        </dgm:presLayoutVars>
      </dgm:prSet>
      <dgm:spPr/>
    </dgm:pt>
    <dgm:pt modelId="{570166E9-C7D9-4E4C-9CA2-BBF2855AA4D3}" type="pres">
      <dgm:prSet presAssocID="{38BC0FA9-91B4-413B-92BC-16077FA2448D}" presName="rootComposite" presStyleCnt="0">
        <dgm:presLayoutVars/>
      </dgm:prSet>
      <dgm:spPr/>
    </dgm:pt>
    <dgm:pt modelId="{0D7C8409-318F-4C17-BB64-D870800323B7}" type="pres">
      <dgm:prSet presAssocID="{38BC0FA9-91B4-413B-92BC-16077FA2448D}" presName="ParentAccent" presStyleLbl="alignNode1" presStyleIdx="0" presStyleCnt="3"/>
      <dgm:spPr/>
    </dgm:pt>
    <dgm:pt modelId="{BFBE8288-2AE4-49A1-A1A6-9644C81A9C3E}" type="pres">
      <dgm:prSet presAssocID="{38BC0FA9-91B4-413B-92BC-16077FA2448D}" presName="ParentSmallAccent" presStyleLbl="fgAcc1" presStyleIdx="0" presStyleCnt="3"/>
      <dgm:spPr/>
    </dgm:pt>
    <dgm:pt modelId="{5F97CDAF-F741-4B33-9D19-EE77A88DB456}" type="pres">
      <dgm:prSet presAssocID="{38BC0FA9-91B4-413B-92BC-16077FA2448D}" presName="Parent" presStyleLbl="revTx" presStyleIdx="0" presStyleCnt="15">
        <dgm:presLayoutVars>
          <dgm:chMax/>
          <dgm:chPref val="4"/>
          <dgm:bulletEnabled val="1"/>
        </dgm:presLayoutVars>
      </dgm:prSet>
      <dgm:spPr/>
    </dgm:pt>
    <dgm:pt modelId="{FB43D40E-E0B3-4816-B6AD-D7284A72592F}" type="pres">
      <dgm:prSet presAssocID="{38BC0FA9-91B4-413B-92BC-16077FA2448D}" presName="childShape" presStyleCnt="0">
        <dgm:presLayoutVars>
          <dgm:chMax val="0"/>
          <dgm:chPref val="0"/>
        </dgm:presLayoutVars>
      </dgm:prSet>
      <dgm:spPr/>
    </dgm:pt>
    <dgm:pt modelId="{C1C4355C-58F6-43C6-B2FF-ABAB030156CD}" type="pres">
      <dgm:prSet presAssocID="{5F3252D8-2DA9-4A79-B9DF-2B5DD7CA6FEE}" presName="childComposite" presStyleCnt="0">
        <dgm:presLayoutVars>
          <dgm:chMax val="0"/>
          <dgm:chPref val="0"/>
        </dgm:presLayoutVars>
      </dgm:prSet>
      <dgm:spPr/>
    </dgm:pt>
    <dgm:pt modelId="{D0C44DB7-2DB0-4A2D-833F-BF154A159814}" type="pres">
      <dgm:prSet presAssocID="{5F3252D8-2DA9-4A79-B9DF-2B5DD7CA6FEE}" presName="ChildAccent" presStyleLbl="solidFgAcc1" presStyleIdx="0" presStyleCnt="12"/>
      <dgm:spPr/>
    </dgm:pt>
    <dgm:pt modelId="{2B17A6BE-8865-41FC-ACDC-AF4E401E87E2}" type="pres">
      <dgm:prSet presAssocID="{5F3252D8-2DA9-4A79-B9DF-2B5DD7CA6FEE}" presName="Child" presStyleLbl="revTx" presStyleIdx="1" presStyleCnt="15">
        <dgm:presLayoutVars>
          <dgm:chMax val="0"/>
          <dgm:chPref val="0"/>
          <dgm:bulletEnabled val="1"/>
        </dgm:presLayoutVars>
      </dgm:prSet>
      <dgm:spPr/>
    </dgm:pt>
    <dgm:pt modelId="{6FA68E06-632B-46C3-8881-E46EE3A205BA}" type="pres">
      <dgm:prSet presAssocID="{D394A25C-83A9-48C5-87CC-921BDFF79203}" presName="childComposite" presStyleCnt="0">
        <dgm:presLayoutVars>
          <dgm:chMax val="0"/>
          <dgm:chPref val="0"/>
        </dgm:presLayoutVars>
      </dgm:prSet>
      <dgm:spPr/>
    </dgm:pt>
    <dgm:pt modelId="{874EF936-5088-41D1-9BF8-ED3F4256BD3E}" type="pres">
      <dgm:prSet presAssocID="{D394A25C-83A9-48C5-87CC-921BDFF79203}" presName="ChildAccent" presStyleLbl="solidFgAcc1" presStyleIdx="1" presStyleCnt="12"/>
      <dgm:spPr/>
    </dgm:pt>
    <dgm:pt modelId="{2775D7C7-2E84-40E2-8C40-66E0452435FB}" type="pres">
      <dgm:prSet presAssocID="{D394A25C-83A9-48C5-87CC-921BDFF79203}" presName="Child" presStyleLbl="revTx" presStyleIdx="2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8078C1-B137-4DBA-8638-50EEDF6AD62E}" type="pres">
      <dgm:prSet presAssocID="{D0B9F084-7566-4AD0-9023-F46F88DCC09C}" presName="childComposite" presStyleCnt="0">
        <dgm:presLayoutVars>
          <dgm:chMax val="0"/>
          <dgm:chPref val="0"/>
        </dgm:presLayoutVars>
      </dgm:prSet>
      <dgm:spPr/>
    </dgm:pt>
    <dgm:pt modelId="{E43CA64D-4E37-45AD-841A-0531E9E5C883}" type="pres">
      <dgm:prSet presAssocID="{D0B9F084-7566-4AD0-9023-F46F88DCC09C}" presName="ChildAccent" presStyleLbl="solidFgAcc1" presStyleIdx="2" presStyleCnt="12"/>
      <dgm:spPr/>
    </dgm:pt>
    <dgm:pt modelId="{C2889152-F78C-4ED4-8BBF-A310BD988E44}" type="pres">
      <dgm:prSet presAssocID="{D0B9F084-7566-4AD0-9023-F46F88DCC09C}" presName="Child" presStyleLbl="revTx" presStyleIdx="3" presStyleCnt="15">
        <dgm:presLayoutVars>
          <dgm:chMax val="0"/>
          <dgm:chPref val="0"/>
          <dgm:bulletEnabled val="1"/>
        </dgm:presLayoutVars>
      </dgm:prSet>
      <dgm:spPr/>
    </dgm:pt>
    <dgm:pt modelId="{99ED849E-45A1-4166-B0AB-4008024BCB92}" type="pres">
      <dgm:prSet presAssocID="{D4F54508-A4F8-4BDC-94CB-DB76533F62F0}" presName="childComposite" presStyleCnt="0">
        <dgm:presLayoutVars>
          <dgm:chMax val="0"/>
          <dgm:chPref val="0"/>
        </dgm:presLayoutVars>
      </dgm:prSet>
      <dgm:spPr/>
    </dgm:pt>
    <dgm:pt modelId="{9B8613E6-C300-4E1E-AB81-F8E63801C00C}" type="pres">
      <dgm:prSet presAssocID="{D4F54508-A4F8-4BDC-94CB-DB76533F62F0}" presName="ChildAccent" presStyleLbl="solidFgAcc1" presStyleIdx="3" presStyleCnt="12"/>
      <dgm:spPr/>
    </dgm:pt>
    <dgm:pt modelId="{8CCA0944-C5DB-43AF-915D-C636140DC659}" type="pres">
      <dgm:prSet presAssocID="{D4F54508-A4F8-4BDC-94CB-DB76533F62F0}" presName="Child" presStyleLbl="revTx" presStyleIdx="4" presStyleCnt="15">
        <dgm:presLayoutVars>
          <dgm:chMax val="0"/>
          <dgm:chPref val="0"/>
          <dgm:bulletEnabled val="1"/>
        </dgm:presLayoutVars>
      </dgm:prSet>
      <dgm:spPr/>
    </dgm:pt>
    <dgm:pt modelId="{AD587B10-364F-44D5-ACFB-D0E1E2335E57}" type="pres">
      <dgm:prSet presAssocID="{4E8E1532-561E-480E-9A71-984A1B643663}" presName="root" presStyleCnt="0">
        <dgm:presLayoutVars>
          <dgm:chMax/>
          <dgm:chPref/>
        </dgm:presLayoutVars>
      </dgm:prSet>
      <dgm:spPr/>
    </dgm:pt>
    <dgm:pt modelId="{9423351C-EDA5-49FE-8D19-8A2870673609}" type="pres">
      <dgm:prSet presAssocID="{4E8E1532-561E-480E-9A71-984A1B643663}" presName="rootComposite" presStyleCnt="0">
        <dgm:presLayoutVars/>
      </dgm:prSet>
      <dgm:spPr/>
    </dgm:pt>
    <dgm:pt modelId="{BE57DA56-1B73-473E-B73A-561707F383BB}" type="pres">
      <dgm:prSet presAssocID="{4E8E1532-561E-480E-9A71-984A1B643663}" presName="ParentAccent" presStyleLbl="alignNode1" presStyleIdx="1" presStyleCnt="3"/>
      <dgm:spPr/>
    </dgm:pt>
    <dgm:pt modelId="{2FFA29B6-40A7-4F7E-BFF8-CA0721B7AE92}" type="pres">
      <dgm:prSet presAssocID="{4E8E1532-561E-480E-9A71-984A1B643663}" presName="ParentSmallAccent" presStyleLbl="fgAcc1" presStyleIdx="1" presStyleCnt="3"/>
      <dgm:spPr/>
    </dgm:pt>
    <dgm:pt modelId="{E2884B4C-85A5-48CE-B375-90942F95FC34}" type="pres">
      <dgm:prSet presAssocID="{4E8E1532-561E-480E-9A71-984A1B643663}" presName="Parent" presStyleLbl="revTx" presStyleIdx="5" presStyleCnt="1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304005-E2CB-43D4-9B47-2E803C957B17}" type="pres">
      <dgm:prSet presAssocID="{4E8E1532-561E-480E-9A71-984A1B643663}" presName="childShape" presStyleCnt="0">
        <dgm:presLayoutVars>
          <dgm:chMax val="0"/>
          <dgm:chPref val="0"/>
        </dgm:presLayoutVars>
      </dgm:prSet>
      <dgm:spPr/>
    </dgm:pt>
    <dgm:pt modelId="{6C35AF2F-F450-4163-A3AF-52131E98DCCD}" type="pres">
      <dgm:prSet presAssocID="{783B88E8-0E92-4A7D-A201-69D68B5ADF12}" presName="childComposite" presStyleCnt="0">
        <dgm:presLayoutVars>
          <dgm:chMax val="0"/>
          <dgm:chPref val="0"/>
        </dgm:presLayoutVars>
      </dgm:prSet>
      <dgm:spPr/>
    </dgm:pt>
    <dgm:pt modelId="{94E7E2CE-E52A-4DC5-B210-2D3484F2A575}" type="pres">
      <dgm:prSet presAssocID="{783B88E8-0E92-4A7D-A201-69D68B5ADF12}" presName="ChildAccent" presStyleLbl="solidFgAcc1" presStyleIdx="4" presStyleCnt="12"/>
      <dgm:spPr/>
    </dgm:pt>
    <dgm:pt modelId="{F8CD6931-7596-4C7C-8673-0CD570AB6D52}" type="pres">
      <dgm:prSet presAssocID="{783B88E8-0E92-4A7D-A201-69D68B5ADF12}" presName="Child" presStyleLbl="revTx" presStyleIdx="6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5BEBB1-F27A-40D8-8EB5-50ADD6D16472}" type="pres">
      <dgm:prSet presAssocID="{9BACD6BD-11BC-4DCA-A353-E3F10998C288}" presName="childComposite" presStyleCnt="0">
        <dgm:presLayoutVars>
          <dgm:chMax val="0"/>
          <dgm:chPref val="0"/>
        </dgm:presLayoutVars>
      </dgm:prSet>
      <dgm:spPr/>
    </dgm:pt>
    <dgm:pt modelId="{B0E31562-BCB0-4766-91D3-BA6813FC993E}" type="pres">
      <dgm:prSet presAssocID="{9BACD6BD-11BC-4DCA-A353-E3F10998C288}" presName="ChildAccent" presStyleLbl="solidFgAcc1" presStyleIdx="5" presStyleCnt="12"/>
      <dgm:spPr/>
    </dgm:pt>
    <dgm:pt modelId="{DA1E8E5C-BFA8-4330-98F4-ADB73C4CCA96}" type="pres">
      <dgm:prSet presAssocID="{9BACD6BD-11BC-4DCA-A353-E3F10998C288}" presName="Child" presStyleLbl="revTx" presStyleIdx="7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9AF215-0805-4EDF-BE34-F20A6724923F}" type="pres">
      <dgm:prSet presAssocID="{F663F629-2F88-4564-82F7-C845AF22C9F5}" presName="childComposite" presStyleCnt="0">
        <dgm:presLayoutVars>
          <dgm:chMax val="0"/>
          <dgm:chPref val="0"/>
        </dgm:presLayoutVars>
      </dgm:prSet>
      <dgm:spPr/>
    </dgm:pt>
    <dgm:pt modelId="{A9A3FE44-689B-4118-88CE-E061B9D6A898}" type="pres">
      <dgm:prSet presAssocID="{F663F629-2F88-4564-82F7-C845AF22C9F5}" presName="ChildAccent" presStyleLbl="solidFgAcc1" presStyleIdx="6" presStyleCnt="12"/>
      <dgm:spPr/>
    </dgm:pt>
    <dgm:pt modelId="{1C5288FD-FD7F-4AE0-814E-F780E783FC11}" type="pres">
      <dgm:prSet presAssocID="{F663F629-2F88-4564-82F7-C845AF22C9F5}" presName="Child" presStyleLbl="revTx" presStyleIdx="8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620D77-444A-496A-84BC-DF064ACB6378}" type="pres">
      <dgm:prSet presAssocID="{9B017F57-8AE1-434E-B679-A18431D954BA}" presName="childComposite" presStyleCnt="0">
        <dgm:presLayoutVars>
          <dgm:chMax val="0"/>
          <dgm:chPref val="0"/>
        </dgm:presLayoutVars>
      </dgm:prSet>
      <dgm:spPr/>
    </dgm:pt>
    <dgm:pt modelId="{5F961F50-AF2A-403F-9C8B-9A5DB445A27F}" type="pres">
      <dgm:prSet presAssocID="{9B017F57-8AE1-434E-B679-A18431D954BA}" presName="ChildAccent" presStyleLbl="solidFgAcc1" presStyleIdx="7" presStyleCnt="12"/>
      <dgm:spPr/>
    </dgm:pt>
    <dgm:pt modelId="{60A59F8A-3922-4791-BD4A-A2F2F6F9DDC4}" type="pres">
      <dgm:prSet presAssocID="{9B017F57-8AE1-434E-B679-A18431D954BA}" presName="Child" presStyleLbl="revTx" presStyleIdx="9" presStyleCnt="15">
        <dgm:presLayoutVars>
          <dgm:chMax val="0"/>
          <dgm:chPref val="0"/>
          <dgm:bulletEnabled val="1"/>
        </dgm:presLayoutVars>
      </dgm:prSet>
      <dgm:spPr/>
    </dgm:pt>
    <dgm:pt modelId="{E2358895-7165-44E9-805F-AEE2FB15D942}" type="pres">
      <dgm:prSet presAssocID="{D8BF23A8-8749-4F84-84F1-185377339B29}" presName="root" presStyleCnt="0">
        <dgm:presLayoutVars>
          <dgm:chMax/>
          <dgm:chPref/>
        </dgm:presLayoutVars>
      </dgm:prSet>
      <dgm:spPr/>
    </dgm:pt>
    <dgm:pt modelId="{5EB55167-BE42-479D-96CC-26E07D103DAB}" type="pres">
      <dgm:prSet presAssocID="{D8BF23A8-8749-4F84-84F1-185377339B29}" presName="rootComposite" presStyleCnt="0">
        <dgm:presLayoutVars/>
      </dgm:prSet>
      <dgm:spPr/>
    </dgm:pt>
    <dgm:pt modelId="{AADF079F-0F85-43B8-A8A2-676CC838851E}" type="pres">
      <dgm:prSet presAssocID="{D8BF23A8-8749-4F84-84F1-185377339B29}" presName="ParentAccent" presStyleLbl="alignNode1" presStyleIdx="2" presStyleCnt="3"/>
      <dgm:spPr/>
    </dgm:pt>
    <dgm:pt modelId="{D2D8D157-A506-4596-864A-16D8F3F54750}" type="pres">
      <dgm:prSet presAssocID="{D8BF23A8-8749-4F84-84F1-185377339B29}" presName="ParentSmallAccent" presStyleLbl="fgAcc1" presStyleIdx="2" presStyleCnt="3"/>
      <dgm:spPr/>
    </dgm:pt>
    <dgm:pt modelId="{D3034204-9AB3-481D-B310-8F11D7CDD54D}" type="pres">
      <dgm:prSet presAssocID="{D8BF23A8-8749-4F84-84F1-185377339B29}" presName="Parent" presStyleLbl="revTx" presStyleIdx="10" presStyleCnt="15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7AE52E-3D88-4345-8C29-DCA6CF01C7D7}" type="pres">
      <dgm:prSet presAssocID="{D8BF23A8-8749-4F84-84F1-185377339B29}" presName="childShape" presStyleCnt="0">
        <dgm:presLayoutVars>
          <dgm:chMax val="0"/>
          <dgm:chPref val="0"/>
        </dgm:presLayoutVars>
      </dgm:prSet>
      <dgm:spPr/>
    </dgm:pt>
    <dgm:pt modelId="{5EF5D627-6592-4496-87E2-DA47F25B1410}" type="pres">
      <dgm:prSet presAssocID="{6A30C5C0-72BA-4B1A-B41B-E7FB53DB6C2E}" presName="childComposite" presStyleCnt="0">
        <dgm:presLayoutVars>
          <dgm:chMax val="0"/>
          <dgm:chPref val="0"/>
        </dgm:presLayoutVars>
      </dgm:prSet>
      <dgm:spPr/>
    </dgm:pt>
    <dgm:pt modelId="{084BEFE5-03B6-488F-B53E-3A49FE232715}" type="pres">
      <dgm:prSet presAssocID="{6A30C5C0-72BA-4B1A-B41B-E7FB53DB6C2E}" presName="ChildAccent" presStyleLbl="solidFgAcc1" presStyleIdx="8" presStyleCnt="12"/>
      <dgm:spPr/>
    </dgm:pt>
    <dgm:pt modelId="{A39B07A1-EDD3-4209-8B3F-136DDFBB4A8D}" type="pres">
      <dgm:prSet presAssocID="{6A30C5C0-72BA-4B1A-B41B-E7FB53DB6C2E}" presName="Child" presStyleLbl="revTx" presStyleIdx="11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5B124A-1035-4565-96F6-E31FC79A9708}" type="pres">
      <dgm:prSet presAssocID="{E09F2449-628F-4A2E-B54C-DC437968C7F2}" presName="childComposite" presStyleCnt="0">
        <dgm:presLayoutVars>
          <dgm:chMax val="0"/>
          <dgm:chPref val="0"/>
        </dgm:presLayoutVars>
      </dgm:prSet>
      <dgm:spPr/>
    </dgm:pt>
    <dgm:pt modelId="{BCBCCC7F-859B-4BAE-9FA3-E3311C89E291}" type="pres">
      <dgm:prSet presAssocID="{E09F2449-628F-4A2E-B54C-DC437968C7F2}" presName="ChildAccent" presStyleLbl="solidFgAcc1" presStyleIdx="9" presStyleCnt="12"/>
      <dgm:spPr/>
    </dgm:pt>
    <dgm:pt modelId="{0B76BE11-C375-4DCD-A7A4-3892917D1838}" type="pres">
      <dgm:prSet presAssocID="{E09F2449-628F-4A2E-B54C-DC437968C7F2}" presName="Child" presStyleLbl="revTx" presStyleIdx="12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7761F-92A4-45BD-9A89-39ADC73CCA29}" type="pres">
      <dgm:prSet presAssocID="{72C0EA39-BBEC-43A1-BA0F-FD97FA7FF828}" presName="childComposite" presStyleCnt="0">
        <dgm:presLayoutVars>
          <dgm:chMax val="0"/>
          <dgm:chPref val="0"/>
        </dgm:presLayoutVars>
      </dgm:prSet>
      <dgm:spPr/>
    </dgm:pt>
    <dgm:pt modelId="{C7E30D15-B0C6-4A54-95F2-887166747D63}" type="pres">
      <dgm:prSet presAssocID="{72C0EA39-BBEC-43A1-BA0F-FD97FA7FF828}" presName="ChildAccent" presStyleLbl="solidFgAcc1" presStyleIdx="10" presStyleCnt="12"/>
      <dgm:spPr/>
    </dgm:pt>
    <dgm:pt modelId="{C93B9DC1-1787-4B23-A052-DE80C40A892E}" type="pres">
      <dgm:prSet presAssocID="{72C0EA39-BBEC-43A1-BA0F-FD97FA7FF828}" presName="Child" presStyleLbl="revTx" presStyleIdx="13" presStyleCnt="15">
        <dgm:presLayoutVars>
          <dgm:chMax val="0"/>
          <dgm:chPref val="0"/>
          <dgm:bulletEnabled val="1"/>
        </dgm:presLayoutVars>
      </dgm:prSet>
      <dgm:spPr/>
    </dgm:pt>
    <dgm:pt modelId="{E51CD3EE-A079-4CB5-810C-2B7B0B6CA001}" type="pres">
      <dgm:prSet presAssocID="{960AF300-9F6C-4CC0-9770-2ABF7EC77685}" presName="childComposite" presStyleCnt="0">
        <dgm:presLayoutVars>
          <dgm:chMax val="0"/>
          <dgm:chPref val="0"/>
        </dgm:presLayoutVars>
      </dgm:prSet>
      <dgm:spPr/>
    </dgm:pt>
    <dgm:pt modelId="{55CC8AE5-30F5-481F-9FAC-0169559C49E8}" type="pres">
      <dgm:prSet presAssocID="{960AF300-9F6C-4CC0-9770-2ABF7EC77685}" presName="ChildAccent" presStyleLbl="solidFgAcc1" presStyleIdx="11" presStyleCnt="12"/>
      <dgm:spPr/>
    </dgm:pt>
    <dgm:pt modelId="{B7BB0F90-FDA2-4363-B3AE-02373A3CA5A0}" type="pres">
      <dgm:prSet presAssocID="{960AF300-9F6C-4CC0-9770-2ABF7EC77685}" presName="Child" presStyleLbl="revTx" presStyleIdx="14" presStyleCnt="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957754-4BD0-4DCF-9444-A6AA7B420403}" srcId="{A12B7B02-3B94-4A4C-8410-B8DD544889A8}" destId="{4E8E1532-561E-480E-9A71-984A1B643663}" srcOrd="1" destOrd="0" parTransId="{5D5AB07B-32C3-4A2F-A584-8C49CC39D223}" sibTransId="{D298A6E3-8D51-4AA7-9B68-A5AA81CECA1C}"/>
    <dgm:cxn modelId="{84AEB1C1-252C-4AC0-84C4-6AB584F61E9A}" srcId="{A12B7B02-3B94-4A4C-8410-B8DD544889A8}" destId="{D8BF23A8-8749-4F84-84F1-185377339B29}" srcOrd="2" destOrd="0" parTransId="{E397B21A-A97E-4B6B-875F-765E04D55F12}" sibTransId="{F89F0690-3A34-4985-9300-57BCC8FD6139}"/>
    <dgm:cxn modelId="{5E0F680B-DD96-4D9C-B33B-DA4BAAB63A55}" type="presOf" srcId="{960AF300-9F6C-4CC0-9770-2ABF7EC77685}" destId="{B7BB0F90-FDA2-4363-B3AE-02373A3CA5A0}" srcOrd="0" destOrd="0" presId="urn:microsoft.com/office/officeart/2008/layout/SquareAccentList"/>
    <dgm:cxn modelId="{16E7BBDA-4683-4F5D-80D1-AEDEEFE4D3A4}" type="presOf" srcId="{D8BF23A8-8749-4F84-84F1-185377339B29}" destId="{D3034204-9AB3-481D-B310-8F11D7CDD54D}" srcOrd="0" destOrd="0" presId="urn:microsoft.com/office/officeart/2008/layout/SquareAccentList"/>
    <dgm:cxn modelId="{FDBB85C2-EBA9-4875-A66A-14C23A4AEC45}" type="presOf" srcId="{5F3252D8-2DA9-4A79-B9DF-2B5DD7CA6FEE}" destId="{2B17A6BE-8865-41FC-ACDC-AF4E401E87E2}" srcOrd="0" destOrd="0" presId="urn:microsoft.com/office/officeart/2008/layout/SquareAccentList"/>
    <dgm:cxn modelId="{E848979A-CD09-4A35-82A5-9D1B7B6BED67}" srcId="{D8BF23A8-8749-4F84-84F1-185377339B29}" destId="{6A30C5C0-72BA-4B1A-B41B-E7FB53DB6C2E}" srcOrd="0" destOrd="0" parTransId="{CA0CA1B8-8E40-46B9-8847-B1C1B5E46CDC}" sibTransId="{ECE8106A-DA68-45F9-99D4-B92EA731A493}"/>
    <dgm:cxn modelId="{BD7587E0-6374-468A-B060-0BFE705DE310}" srcId="{38BC0FA9-91B4-413B-92BC-16077FA2448D}" destId="{D394A25C-83A9-48C5-87CC-921BDFF79203}" srcOrd="1" destOrd="0" parTransId="{3D49B5C9-0B10-412A-A3B8-AD9856B1EF51}" sibTransId="{FE74A7F1-1A68-4CA7-BC87-AABF7F804EE8}"/>
    <dgm:cxn modelId="{FD4ACA07-F552-4696-B24C-6BF9AE5A15A7}" type="presOf" srcId="{38BC0FA9-91B4-413B-92BC-16077FA2448D}" destId="{5F97CDAF-F741-4B33-9D19-EE77A88DB456}" srcOrd="0" destOrd="0" presId="urn:microsoft.com/office/officeart/2008/layout/SquareAccentList"/>
    <dgm:cxn modelId="{AE8ABF1A-8076-420B-B538-2BAAF95F7347}" srcId="{D8BF23A8-8749-4F84-84F1-185377339B29}" destId="{E09F2449-628F-4A2E-B54C-DC437968C7F2}" srcOrd="1" destOrd="0" parTransId="{22097664-20FF-4CA6-BC02-A1DE05A7C997}" sibTransId="{6B7F2D07-178C-4088-A376-D29C774F9D55}"/>
    <dgm:cxn modelId="{DE99513A-7506-4F8C-B7FB-AAE9BC21C81B}" type="presOf" srcId="{F663F629-2F88-4564-82F7-C845AF22C9F5}" destId="{1C5288FD-FD7F-4AE0-814E-F780E783FC11}" srcOrd="0" destOrd="0" presId="urn:microsoft.com/office/officeart/2008/layout/SquareAccentList"/>
    <dgm:cxn modelId="{D912F6B8-526D-45A1-9F08-145BF4547F42}" srcId="{4E8E1532-561E-480E-9A71-984A1B643663}" destId="{783B88E8-0E92-4A7D-A201-69D68B5ADF12}" srcOrd="0" destOrd="0" parTransId="{DC30419C-498F-4B5D-9EE7-1E7BA5753D80}" sibTransId="{461328A4-2CFB-404D-8131-2A15AD190AE6}"/>
    <dgm:cxn modelId="{F82DDF03-126A-4465-B293-06F2FB95F36F}" type="presOf" srcId="{D394A25C-83A9-48C5-87CC-921BDFF79203}" destId="{2775D7C7-2E84-40E2-8C40-66E0452435FB}" srcOrd="0" destOrd="0" presId="urn:microsoft.com/office/officeart/2008/layout/SquareAccentList"/>
    <dgm:cxn modelId="{1F9938F9-9ACB-48EB-B924-6D4FFCF9AE41}" srcId="{A12B7B02-3B94-4A4C-8410-B8DD544889A8}" destId="{38BC0FA9-91B4-413B-92BC-16077FA2448D}" srcOrd="0" destOrd="0" parTransId="{FBFB375A-6206-4805-829B-54DAF42D8281}" sibTransId="{B0ADB589-37B4-4D67-B9E4-5236474715B6}"/>
    <dgm:cxn modelId="{A52C0F4E-4B54-4D6C-ACEB-95AE9A8E27EB}" type="presOf" srcId="{D4F54508-A4F8-4BDC-94CB-DB76533F62F0}" destId="{8CCA0944-C5DB-43AF-915D-C636140DC659}" srcOrd="0" destOrd="0" presId="urn:microsoft.com/office/officeart/2008/layout/SquareAccentList"/>
    <dgm:cxn modelId="{E2572190-DC94-4E61-80B3-BE99E952E2E9}" srcId="{D8BF23A8-8749-4F84-84F1-185377339B29}" destId="{960AF300-9F6C-4CC0-9770-2ABF7EC77685}" srcOrd="3" destOrd="0" parTransId="{D9F7BE25-2B19-4972-8A16-86E453BB8995}" sibTransId="{D3FDF8E9-4677-4714-AC9B-5D2C83CC52E7}"/>
    <dgm:cxn modelId="{34205804-18E0-45E4-8D7B-CA49BD16C115}" type="presOf" srcId="{783B88E8-0E92-4A7D-A201-69D68B5ADF12}" destId="{F8CD6931-7596-4C7C-8673-0CD570AB6D52}" srcOrd="0" destOrd="0" presId="urn:microsoft.com/office/officeart/2008/layout/SquareAccentList"/>
    <dgm:cxn modelId="{2883EBAD-F3CD-4996-9CBC-F8F479140788}" type="presOf" srcId="{4E8E1532-561E-480E-9A71-984A1B643663}" destId="{E2884B4C-85A5-48CE-B375-90942F95FC34}" srcOrd="0" destOrd="0" presId="urn:microsoft.com/office/officeart/2008/layout/SquareAccentList"/>
    <dgm:cxn modelId="{85652056-1AC5-4E38-AB7F-031346B4BEA6}" type="presOf" srcId="{72C0EA39-BBEC-43A1-BA0F-FD97FA7FF828}" destId="{C93B9DC1-1787-4B23-A052-DE80C40A892E}" srcOrd="0" destOrd="0" presId="urn:microsoft.com/office/officeart/2008/layout/SquareAccentList"/>
    <dgm:cxn modelId="{F4128164-3A0F-46F0-BB3D-25A7172E2F96}" srcId="{4E8E1532-561E-480E-9A71-984A1B643663}" destId="{9BACD6BD-11BC-4DCA-A353-E3F10998C288}" srcOrd="1" destOrd="0" parTransId="{EBE8353A-BCFA-452C-BDE9-F96B7BBF29CA}" sibTransId="{94ED83E5-C5EF-4F43-8D2E-E5F369EE6F35}"/>
    <dgm:cxn modelId="{3772FED9-36EF-4DEC-BB36-2BE1BD7EC16F}" srcId="{4E8E1532-561E-480E-9A71-984A1B643663}" destId="{F663F629-2F88-4564-82F7-C845AF22C9F5}" srcOrd="2" destOrd="0" parTransId="{3C2F5D4A-539D-485D-AA34-9470FBC51B6B}" sibTransId="{EE60060A-7A0E-450A-B853-8AF304BCBC8C}"/>
    <dgm:cxn modelId="{EB4E423D-730E-47F3-98AA-682F8BD1A23B}" type="presOf" srcId="{9BACD6BD-11BC-4DCA-A353-E3F10998C288}" destId="{DA1E8E5C-BFA8-4330-98F4-ADB73C4CCA96}" srcOrd="0" destOrd="0" presId="urn:microsoft.com/office/officeart/2008/layout/SquareAccentList"/>
    <dgm:cxn modelId="{B5B96DEC-DDF5-4C6A-BCC5-98E24137C2CC}" srcId="{4E8E1532-561E-480E-9A71-984A1B643663}" destId="{9B017F57-8AE1-434E-B679-A18431D954BA}" srcOrd="3" destOrd="0" parTransId="{07093C24-FF89-4A9B-994E-28D00E9F8440}" sibTransId="{02D62764-C79A-4D5C-9165-45205993BCC7}"/>
    <dgm:cxn modelId="{40E14B42-0085-4104-AFE1-E618566E5062}" type="presOf" srcId="{A12B7B02-3B94-4A4C-8410-B8DD544889A8}" destId="{2A89C70E-0899-49E1-B3D2-A9E172647A8D}" srcOrd="0" destOrd="0" presId="urn:microsoft.com/office/officeart/2008/layout/SquareAccentList"/>
    <dgm:cxn modelId="{8F50C793-0955-4767-B5D7-CE83F90169C4}" type="presOf" srcId="{E09F2449-628F-4A2E-B54C-DC437968C7F2}" destId="{0B76BE11-C375-4DCD-A7A4-3892917D1838}" srcOrd="0" destOrd="0" presId="urn:microsoft.com/office/officeart/2008/layout/SquareAccentList"/>
    <dgm:cxn modelId="{4CA91335-86B8-4FD8-B669-CA72894D9B6E}" type="presOf" srcId="{6A30C5C0-72BA-4B1A-B41B-E7FB53DB6C2E}" destId="{A39B07A1-EDD3-4209-8B3F-136DDFBB4A8D}" srcOrd="0" destOrd="0" presId="urn:microsoft.com/office/officeart/2008/layout/SquareAccentList"/>
    <dgm:cxn modelId="{C7220518-BE20-4056-9A38-C1D77F38B20A}" srcId="{38BC0FA9-91B4-413B-92BC-16077FA2448D}" destId="{5F3252D8-2DA9-4A79-B9DF-2B5DD7CA6FEE}" srcOrd="0" destOrd="0" parTransId="{37E3B70B-1BDA-4B2F-B26A-FD5722C21174}" sibTransId="{BCFA1D39-E850-47AB-960C-0C37B5E20E89}"/>
    <dgm:cxn modelId="{CB0424B1-273B-47E6-8799-055297A49DEF}" srcId="{D8BF23A8-8749-4F84-84F1-185377339B29}" destId="{72C0EA39-BBEC-43A1-BA0F-FD97FA7FF828}" srcOrd="2" destOrd="0" parTransId="{EA18AB10-1FAA-41A0-AB9A-BB95AA29CBCD}" sibTransId="{2CA2E4A2-D37B-4722-92B4-1CEE612AF174}"/>
    <dgm:cxn modelId="{095A85AF-1F46-4E9E-81AD-BE73811BC8AE}" type="presOf" srcId="{D0B9F084-7566-4AD0-9023-F46F88DCC09C}" destId="{C2889152-F78C-4ED4-8BBF-A310BD988E44}" srcOrd="0" destOrd="0" presId="urn:microsoft.com/office/officeart/2008/layout/SquareAccentList"/>
    <dgm:cxn modelId="{2EF0ABE1-0239-4F1C-92CC-05427F52B058}" type="presOf" srcId="{9B017F57-8AE1-434E-B679-A18431D954BA}" destId="{60A59F8A-3922-4791-BD4A-A2F2F6F9DDC4}" srcOrd="0" destOrd="0" presId="urn:microsoft.com/office/officeart/2008/layout/SquareAccentList"/>
    <dgm:cxn modelId="{1674E5A5-D56C-4329-9351-A3595F291F06}" srcId="{38BC0FA9-91B4-413B-92BC-16077FA2448D}" destId="{D0B9F084-7566-4AD0-9023-F46F88DCC09C}" srcOrd="2" destOrd="0" parTransId="{59324FE2-DD91-4D03-9BDB-7397083F934A}" sibTransId="{B243AF56-1BCD-4DE0-B8E1-FF1D18DF73EF}"/>
    <dgm:cxn modelId="{F5902732-0403-4C9A-9F7A-BABC5D07E8F3}" srcId="{38BC0FA9-91B4-413B-92BC-16077FA2448D}" destId="{D4F54508-A4F8-4BDC-94CB-DB76533F62F0}" srcOrd="3" destOrd="0" parTransId="{3DEAE063-E4FA-49AF-B16E-2CC7DD4DD449}" sibTransId="{DB7422AB-A801-4F46-85C0-A006397A7231}"/>
    <dgm:cxn modelId="{0843B257-BA73-4E3F-BFC0-C5230229679E}" type="presParOf" srcId="{2A89C70E-0899-49E1-B3D2-A9E172647A8D}" destId="{341BAC33-B925-47DB-B36D-431CD7D2F6E6}" srcOrd="0" destOrd="0" presId="urn:microsoft.com/office/officeart/2008/layout/SquareAccentList"/>
    <dgm:cxn modelId="{A90B4986-2D41-4DEB-AAF2-6AC9C7B97BC8}" type="presParOf" srcId="{341BAC33-B925-47DB-B36D-431CD7D2F6E6}" destId="{570166E9-C7D9-4E4C-9CA2-BBF2855AA4D3}" srcOrd="0" destOrd="0" presId="urn:microsoft.com/office/officeart/2008/layout/SquareAccentList"/>
    <dgm:cxn modelId="{447A6528-9992-4333-B14A-E08A67F277DF}" type="presParOf" srcId="{570166E9-C7D9-4E4C-9CA2-BBF2855AA4D3}" destId="{0D7C8409-318F-4C17-BB64-D870800323B7}" srcOrd="0" destOrd="0" presId="urn:microsoft.com/office/officeart/2008/layout/SquareAccentList"/>
    <dgm:cxn modelId="{8C72DE35-FA7E-4AD7-AAE1-16DB4F8603E4}" type="presParOf" srcId="{570166E9-C7D9-4E4C-9CA2-BBF2855AA4D3}" destId="{BFBE8288-2AE4-49A1-A1A6-9644C81A9C3E}" srcOrd="1" destOrd="0" presId="urn:microsoft.com/office/officeart/2008/layout/SquareAccentList"/>
    <dgm:cxn modelId="{6EABE863-C954-4A39-B5D5-7958F9204B4D}" type="presParOf" srcId="{570166E9-C7D9-4E4C-9CA2-BBF2855AA4D3}" destId="{5F97CDAF-F741-4B33-9D19-EE77A88DB456}" srcOrd="2" destOrd="0" presId="urn:microsoft.com/office/officeart/2008/layout/SquareAccentList"/>
    <dgm:cxn modelId="{5AB163E4-2ABE-419E-BBB9-17EE2F7546FC}" type="presParOf" srcId="{341BAC33-B925-47DB-B36D-431CD7D2F6E6}" destId="{FB43D40E-E0B3-4816-B6AD-D7284A72592F}" srcOrd="1" destOrd="0" presId="urn:microsoft.com/office/officeart/2008/layout/SquareAccentList"/>
    <dgm:cxn modelId="{56AE5F6A-02CC-47A2-9A11-6338FED09937}" type="presParOf" srcId="{FB43D40E-E0B3-4816-B6AD-D7284A72592F}" destId="{C1C4355C-58F6-43C6-B2FF-ABAB030156CD}" srcOrd="0" destOrd="0" presId="urn:microsoft.com/office/officeart/2008/layout/SquareAccentList"/>
    <dgm:cxn modelId="{7092D2AD-0D03-4757-AFBF-02DF834CA8BC}" type="presParOf" srcId="{C1C4355C-58F6-43C6-B2FF-ABAB030156CD}" destId="{D0C44DB7-2DB0-4A2D-833F-BF154A159814}" srcOrd="0" destOrd="0" presId="urn:microsoft.com/office/officeart/2008/layout/SquareAccentList"/>
    <dgm:cxn modelId="{2B1E62E2-1167-4BFF-9A91-573E3C766769}" type="presParOf" srcId="{C1C4355C-58F6-43C6-B2FF-ABAB030156CD}" destId="{2B17A6BE-8865-41FC-ACDC-AF4E401E87E2}" srcOrd="1" destOrd="0" presId="urn:microsoft.com/office/officeart/2008/layout/SquareAccentList"/>
    <dgm:cxn modelId="{5F98081C-4CC8-43F2-9F88-B1DAFDE724F6}" type="presParOf" srcId="{FB43D40E-E0B3-4816-B6AD-D7284A72592F}" destId="{6FA68E06-632B-46C3-8881-E46EE3A205BA}" srcOrd="1" destOrd="0" presId="urn:microsoft.com/office/officeart/2008/layout/SquareAccentList"/>
    <dgm:cxn modelId="{F43E3F63-B94F-4590-8B81-5EFBDD361C8D}" type="presParOf" srcId="{6FA68E06-632B-46C3-8881-E46EE3A205BA}" destId="{874EF936-5088-41D1-9BF8-ED3F4256BD3E}" srcOrd="0" destOrd="0" presId="urn:microsoft.com/office/officeart/2008/layout/SquareAccentList"/>
    <dgm:cxn modelId="{2F664107-497B-4813-B90E-E6D3AA81033F}" type="presParOf" srcId="{6FA68E06-632B-46C3-8881-E46EE3A205BA}" destId="{2775D7C7-2E84-40E2-8C40-66E0452435FB}" srcOrd="1" destOrd="0" presId="urn:microsoft.com/office/officeart/2008/layout/SquareAccentList"/>
    <dgm:cxn modelId="{AAEB6B1F-D647-427A-9563-7D58691EBCEF}" type="presParOf" srcId="{FB43D40E-E0B3-4816-B6AD-D7284A72592F}" destId="{698078C1-B137-4DBA-8638-50EEDF6AD62E}" srcOrd="2" destOrd="0" presId="urn:microsoft.com/office/officeart/2008/layout/SquareAccentList"/>
    <dgm:cxn modelId="{423324D0-FEE0-471B-8527-E4166D6D7900}" type="presParOf" srcId="{698078C1-B137-4DBA-8638-50EEDF6AD62E}" destId="{E43CA64D-4E37-45AD-841A-0531E9E5C883}" srcOrd="0" destOrd="0" presId="urn:microsoft.com/office/officeart/2008/layout/SquareAccentList"/>
    <dgm:cxn modelId="{713F4DE2-41FC-4154-91AC-2D0D69FA54B6}" type="presParOf" srcId="{698078C1-B137-4DBA-8638-50EEDF6AD62E}" destId="{C2889152-F78C-4ED4-8BBF-A310BD988E44}" srcOrd="1" destOrd="0" presId="urn:microsoft.com/office/officeart/2008/layout/SquareAccentList"/>
    <dgm:cxn modelId="{2A63A4D4-1A3B-44E8-B63A-F5894923AFC1}" type="presParOf" srcId="{FB43D40E-E0B3-4816-B6AD-D7284A72592F}" destId="{99ED849E-45A1-4166-B0AB-4008024BCB92}" srcOrd="3" destOrd="0" presId="urn:microsoft.com/office/officeart/2008/layout/SquareAccentList"/>
    <dgm:cxn modelId="{8D0BF13E-063E-4816-9757-8969DE436EB6}" type="presParOf" srcId="{99ED849E-45A1-4166-B0AB-4008024BCB92}" destId="{9B8613E6-C300-4E1E-AB81-F8E63801C00C}" srcOrd="0" destOrd="0" presId="urn:microsoft.com/office/officeart/2008/layout/SquareAccentList"/>
    <dgm:cxn modelId="{72013DFF-490C-4F68-A2C0-20D8A8EC5120}" type="presParOf" srcId="{99ED849E-45A1-4166-B0AB-4008024BCB92}" destId="{8CCA0944-C5DB-43AF-915D-C636140DC659}" srcOrd="1" destOrd="0" presId="urn:microsoft.com/office/officeart/2008/layout/SquareAccentList"/>
    <dgm:cxn modelId="{C64DD433-1206-4332-AB6E-D6E9A14F017C}" type="presParOf" srcId="{2A89C70E-0899-49E1-B3D2-A9E172647A8D}" destId="{AD587B10-364F-44D5-ACFB-D0E1E2335E57}" srcOrd="1" destOrd="0" presId="urn:microsoft.com/office/officeart/2008/layout/SquareAccentList"/>
    <dgm:cxn modelId="{1E9120F0-ABAC-4D3D-8AE4-7E5E738828BB}" type="presParOf" srcId="{AD587B10-364F-44D5-ACFB-D0E1E2335E57}" destId="{9423351C-EDA5-49FE-8D19-8A2870673609}" srcOrd="0" destOrd="0" presId="urn:microsoft.com/office/officeart/2008/layout/SquareAccentList"/>
    <dgm:cxn modelId="{B8775DA5-6AB3-4772-81C1-17D1075403A5}" type="presParOf" srcId="{9423351C-EDA5-49FE-8D19-8A2870673609}" destId="{BE57DA56-1B73-473E-B73A-561707F383BB}" srcOrd="0" destOrd="0" presId="urn:microsoft.com/office/officeart/2008/layout/SquareAccentList"/>
    <dgm:cxn modelId="{7D5BE5CB-E094-4131-8D63-160BB34D67A9}" type="presParOf" srcId="{9423351C-EDA5-49FE-8D19-8A2870673609}" destId="{2FFA29B6-40A7-4F7E-BFF8-CA0721B7AE92}" srcOrd="1" destOrd="0" presId="urn:microsoft.com/office/officeart/2008/layout/SquareAccentList"/>
    <dgm:cxn modelId="{FD6C7471-4E24-4839-B5A3-182FC698484E}" type="presParOf" srcId="{9423351C-EDA5-49FE-8D19-8A2870673609}" destId="{E2884B4C-85A5-48CE-B375-90942F95FC34}" srcOrd="2" destOrd="0" presId="urn:microsoft.com/office/officeart/2008/layout/SquareAccentList"/>
    <dgm:cxn modelId="{E4B28378-2DC8-487E-9902-AFBEFF428479}" type="presParOf" srcId="{AD587B10-364F-44D5-ACFB-D0E1E2335E57}" destId="{7A304005-E2CB-43D4-9B47-2E803C957B17}" srcOrd="1" destOrd="0" presId="urn:microsoft.com/office/officeart/2008/layout/SquareAccentList"/>
    <dgm:cxn modelId="{F6C22099-00D0-4973-9AAB-AA36247BADEC}" type="presParOf" srcId="{7A304005-E2CB-43D4-9B47-2E803C957B17}" destId="{6C35AF2F-F450-4163-A3AF-52131E98DCCD}" srcOrd="0" destOrd="0" presId="urn:microsoft.com/office/officeart/2008/layout/SquareAccentList"/>
    <dgm:cxn modelId="{DF66860E-F378-45C5-BE14-CF76ED26E5B4}" type="presParOf" srcId="{6C35AF2F-F450-4163-A3AF-52131E98DCCD}" destId="{94E7E2CE-E52A-4DC5-B210-2D3484F2A575}" srcOrd="0" destOrd="0" presId="urn:microsoft.com/office/officeart/2008/layout/SquareAccentList"/>
    <dgm:cxn modelId="{22EE66DB-0669-4853-A330-2AC4A3615EFD}" type="presParOf" srcId="{6C35AF2F-F450-4163-A3AF-52131E98DCCD}" destId="{F8CD6931-7596-4C7C-8673-0CD570AB6D52}" srcOrd="1" destOrd="0" presId="urn:microsoft.com/office/officeart/2008/layout/SquareAccentList"/>
    <dgm:cxn modelId="{35ADEF8D-10F1-4ED6-B689-0B679383253A}" type="presParOf" srcId="{7A304005-E2CB-43D4-9B47-2E803C957B17}" destId="{CF5BEBB1-F27A-40D8-8EB5-50ADD6D16472}" srcOrd="1" destOrd="0" presId="urn:microsoft.com/office/officeart/2008/layout/SquareAccentList"/>
    <dgm:cxn modelId="{69942FD0-B034-4CFE-B9DD-439E2C5BAAE8}" type="presParOf" srcId="{CF5BEBB1-F27A-40D8-8EB5-50ADD6D16472}" destId="{B0E31562-BCB0-4766-91D3-BA6813FC993E}" srcOrd="0" destOrd="0" presId="urn:microsoft.com/office/officeart/2008/layout/SquareAccentList"/>
    <dgm:cxn modelId="{84D98BDA-7342-48C7-8C74-D9F867E5D05F}" type="presParOf" srcId="{CF5BEBB1-F27A-40D8-8EB5-50ADD6D16472}" destId="{DA1E8E5C-BFA8-4330-98F4-ADB73C4CCA96}" srcOrd="1" destOrd="0" presId="urn:microsoft.com/office/officeart/2008/layout/SquareAccentList"/>
    <dgm:cxn modelId="{1623F796-8AFA-4CB7-9D07-E61796168920}" type="presParOf" srcId="{7A304005-E2CB-43D4-9B47-2E803C957B17}" destId="{169AF215-0805-4EDF-BE34-F20A6724923F}" srcOrd="2" destOrd="0" presId="urn:microsoft.com/office/officeart/2008/layout/SquareAccentList"/>
    <dgm:cxn modelId="{BA33B7D6-320C-4A81-B9E2-3D9FE8F287C2}" type="presParOf" srcId="{169AF215-0805-4EDF-BE34-F20A6724923F}" destId="{A9A3FE44-689B-4118-88CE-E061B9D6A898}" srcOrd="0" destOrd="0" presId="urn:microsoft.com/office/officeart/2008/layout/SquareAccentList"/>
    <dgm:cxn modelId="{E8D3D686-9737-4528-9632-2605CA1A75A6}" type="presParOf" srcId="{169AF215-0805-4EDF-BE34-F20A6724923F}" destId="{1C5288FD-FD7F-4AE0-814E-F780E783FC11}" srcOrd="1" destOrd="0" presId="urn:microsoft.com/office/officeart/2008/layout/SquareAccentList"/>
    <dgm:cxn modelId="{A1194BE3-A046-491E-96D7-CB4D2CCE1C21}" type="presParOf" srcId="{7A304005-E2CB-43D4-9B47-2E803C957B17}" destId="{E0620D77-444A-496A-84BC-DF064ACB6378}" srcOrd="3" destOrd="0" presId="urn:microsoft.com/office/officeart/2008/layout/SquareAccentList"/>
    <dgm:cxn modelId="{AE143BCF-8E9D-490C-BA02-E38758A74482}" type="presParOf" srcId="{E0620D77-444A-496A-84BC-DF064ACB6378}" destId="{5F961F50-AF2A-403F-9C8B-9A5DB445A27F}" srcOrd="0" destOrd="0" presId="urn:microsoft.com/office/officeart/2008/layout/SquareAccentList"/>
    <dgm:cxn modelId="{943D341B-DEA2-4EC6-928B-57D4DBF3C58D}" type="presParOf" srcId="{E0620D77-444A-496A-84BC-DF064ACB6378}" destId="{60A59F8A-3922-4791-BD4A-A2F2F6F9DDC4}" srcOrd="1" destOrd="0" presId="urn:microsoft.com/office/officeart/2008/layout/SquareAccentList"/>
    <dgm:cxn modelId="{16A924D4-24DD-4EDE-A725-6199E5FF4AAF}" type="presParOf" srcId="{2A89C70E-0899-49E1-B3D2-A9E172647A8D}" destId="{E2358895-7165-44E9-805F-AEE2FB15D942}" srcOrd="2" destOrd="0" presId="urn:microsoft.com/office/officeart/2008/layout/SquareAccentList"/>
    <dgm:cxn modelId="{E02E6214-06D3-4DDE-8E19-347F47F59E7C}" type="presParOf" srcId="{E2358895-7165-44E9-805F-AEE2FB15D942}" destId="{5EB55167-BE42-479D-96CC-26E07D103DAB}" srcOrd="0" destOrd="0" presId="urn:microsoft.com/office/officeart/2008/layout/SquareAccentList"/>
    <dgm:cxn modelId="{84BE11A3-BFE7-412C-8967-850DE0B4F8BA}" type="presParOf" srcId="{5EB55167-BE42-479D-96CC-26E07D103DAB}" destId="{AADF079F-0F85-43B8-A8A2-676CC838851E}" srcOrd="0" destOrd="0" presId="urn:microsoft.com/office/officeart/2008/layout/SquareAccentList"/>
    <dgm:cxn modelId="{E28B6B73-5A9E-4743-8D17-A1BB6157BDDF}" type="presParOf" srcId="{5EB55167-BE42-479D-96CC-26E07D103DAB}" destId="{D2D8D157-A506-4596-864A-16D8F3F54750}" srcOrd="1" destOrd="0" presId="urn:microsoft.com/office/officeart/2008/layout/SquareAccentList"/>
    <dgm:cxn modelId="{D243FEDD-C31F-49DB-9BC0-35460AC532C5}" type="presParOf" srcId="{5EB55167-BE42-479D-96CC-26E07D103DAB}" destId="{D3034204-9AB3-481D-B310-8F11D7CDD54D}" srcOrd="2" destOrd="0" presId="urn:microsoft.com/office/officeart/2008/layout/SquareAccentList"/>
    <dgm:cxn modelId="{088BC495-F6F3-4A01-9E5B-A27F09F51949}" type="presParOf" srcId="{E2358895-7165-44E9-805F-AEE2FB15D942}" destId="{397AE52E-3D88-4345-8C29-DCA6CF01C7D7}" srcOrd="1" destOrd="0" presId="urn:microsoft.com/office/officeart/2008/layout/SquareAccentList"/>
    <dgm:cxn modelId="{34A33C43-30EC-4A41-8175-42234AA3557C}" type="presParOf" srcId="{397AE52E-3D88-4345-8C29-DCA6CF01C7D7}" destId="{5EF5D627-6592-4496-87E2-DA47F25B1410}" srcOrd="0" destOrd="0" presId="urn:microsoft.com/office/officeart/2008/layout/SquareAccentList"/>
    <dgm:cxn modelId="{7C33586E-DE81-419B-A475-0313DE36B9CA}" type="presParOf" srcId="{5EF5D627-6592-4496-87E2-DA47F25B1410}" destId="{084BEFE5-03B6-488F-B53E-3A49FE232715}" srcOrd="0" destOrd="0" presId="urn:microsoft.com/office/officeart/2008/layout/SquareAccentList"/>
    <dgm:cxn modelId="{E538AFDE-5D56-4B9F-A7C0-DE11D3914FFA}" type="presParOf" srcId="{5EF5D627-6592-4496-87E2-DA47F25B1410}" destId="{A39B07A1-EDD3-4209-8B3F-136DDFBB4A8D}" srcOrd="1" destOrd="0" presId="urn:microsoft.com/office/officeart/2008/layout/SquareAccentList"/>
    <dgm:cxn modelId="{BC465005-3A82-4AAC-BB8B-E7F9A0590CDF}" type="presParOf" srcId="{397AE52E-3D88-4345-8C29-DCA6CF01C7D7}" destId="{035B124A-1035-4565-96F6-E31FC79A9708}" srcOrd="1" destOrd="0" presId="urn:microsoft.com/office/officeart/2008/layout/SquareAccentList"/>
    <dgm:cxn modelId="{93298A11-8FC8-4CE9-A4DB-12405C006FB0}" type="presParOf" srcId="{035B124A-1035-4565-96F6-E31FC79A9708}" destId="{BCBCCC7F-859B-4BAE-9FA3-E3311C89E291}" srcOrd="0" destOrd="0" presId="urn:microsoft.com/office/officeart/2008/layout/SquareAccentList"/>
    <dgm:cxn modelId="{B156D183-91F1-4DA0-874D-3C2DD25EA980}" type="presParOf" srcId="{035B124A-1035-4565-96F6-E31FC79A9708}" destId="{0B76BE11-C375-4DCD-A7A4-3892917D1838}" srcOrd="1" destOrd="0" presId="urn:microsoft.com/office/officeart/2008/layout/SquareAccentList"/>
    <dgm:cxn modelId="{B6A0F876-0862-49C9-967E-35D3162F150E}" type="presParOf" srcId="{397AE52E-3D88-4345-8C29-DCA6CF01C7D7}" destId="{D9F7761F-92A4-45BD-9A89-39ADC73CCA29}" srcOrd="2" destOrd="0" presId="urn:microsoft.com/office/officeart/2008/layout/SquareAccentList"/>
    <dgm:cxn modelId="{F7F70129-C6DD-4CBD-9F19-26BBB9576442}" type="presParOf" srcId="{D9F7761F-92A4-45BD-9A89-39ADC73CCA29}" destId="{C7E30D15-B0C6-4A54-95F2-887166747D63}" srcOrd="0" destOrd="0" presId="urn:microsoft.com/office/officeart/2008/layout/SquareAccentList"/>
    <dgm:cxn modelId="{464FE508-86CC-4112-8D94-D2EAB1A61BC3}" type="presParOf" srcId="{D9F7761F-92A4-45BD-9A89-39ADC73CCA29}" destId="{C93B9DC1-1787-4B23-A052-DE80C40A892E}" srcOrd="1" destOrd="0" presId="urn:microsoft.com/office/officeart/2008/layout/SquareAccentList"/>
    <dgm:cxn modelId="{46E3BF47-9058-4EB5-B162-1AEE8A9C459B}" type="presParOf" srcId="{397AE52E-3D88-4345-8C29-DCA6CF01C7D7}" destId="{E51CD3EE-A079-4CB5-810C-2B7B0B6CA001}" srcOrd="3" destOrd="0" presId="urn:microsoft.com/office/officeart/2008/layout/SquareAccentList"/>
    <dgm:cxn modelId="{063D1C01-7349-49D5-9A0F-54B8200E56AB}" type="presParOf" srcId="{E51CD3EE-A079-4CB5-810C-2B7B0B6CA001}" destId="{55CC8AE5-30F5-481F-9FAC-0169559C49E8}" srcOrd="0" destOrd="0" presId="urn:microsoft.com/office/officeart/2008/layout/SquareAccentList"/>
    <dgm:cxn modelId="{70073F7F-BBA0-4BD0-BE26-E954FE6BCC75}" type="presParOf" srcId="{E51CD3EE-A079-4CB5-810C-2B7B0B6CA001}" destId="{B7BB0F90-FDA2-4363-B3AE-02373A3CA5A0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B796D7-0731-428F-BCAD-278D1A9F6F03}">
      <dsp:nvSpPr>
        <dsp:cNvPr id="0" name=""/>
        <dsp:cNvSpPr/>
      </dsp:nvSpPr>
      <dsp:spPr>
        <a:xfrm>
          <a:off x="4306" y="0"/>
          <a:ext cx="636463" cy="636463"/>
        </a:xfrm>
        <a:prstGeom prst="ellipse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A559D47-66F3-442C-90A5-5F4967240B27}">
      <dsp:nvSpPr>
        <dsp:cNvPr id="0" name=""/>
        <dsp:cNvSpPr/>
      </dsp:nvSpPr>
      <dsp:spPr>
        <a:xfrm>
          <a:off x="67952" y="63646"/>
          <a:ext cx="509170" cy="509170"/>
        </a:xfrm>
        <a:prstGeom prst="chord">
          <a:avLst>
            <a:gd name="adj1" fmla="val 1168272"/>
            <a:gd name="adj2" fmla="val 9631728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BBAA18-609D-4992-B30D-506AFFDCD175}">
      <dsp:nvSpPr>
        <dsp:cNvPr id="0" name=""/>
        <dsp:cNvSpPr/>
      </dsp:nvSpPr>
      <dsp:spPr>
        <a:xfrm>
          <a:off x="773366" y="0"/>
          <a:ext cx="1882871" cy="6364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0" tIns="101600" rIns="101600" bIns="101600" numCol="1" spcCol="1270" anchor="b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4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ABOUT</a:t>
          </a:r>
          <a:endParaRPr lang="en-US" sz="4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773366" y="0"/>
        <a:ext cx="1882871" cy="636463"/>
      </dsp:txXfrm>
    </dsp:sp>
    <dsp:sp modelId="{C7B04710-F037-429E-8938-DE8CB64EF512}">
      <dsp:nvSpPr>
        <dsp:cNvPr id="0" name=""/>
        <dsp:cNvSpPr/>
      </dsp:nvSpPr>
      <dsp:spPr>
        <a:xfrm>
          <a:off x="2788834" y="0"/>
          <a:ext cx="636463" cy="636463"/>
        </a:xfrm>
        <a:prstGeom prst="ellipse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939BFE4-B4DA-4EE4-97D0-A1E3DE7A665D}">
      <dsp:nvSpPr>
        <dsp:cNvPr id="0" name=""/>
        <dsp:cNvSpPr/>
      </dsp:nvSpPr>
      <dsp:spPr>
        <a:xfrm>
          <a:off x="2852480" y="63646"/>
          <a:ext cx="509170" cy="509170"/>
        </a:xfrm>
        <a:prstGeom prst="chord">
          <a:avLst>
            <a:gd name="adj1" fmla="val 20431728"/>
            <a:gd name="adj2" fmla="val 11968272"/>
          </a:avLst>
        </a:prstGeom>
        <a:gradFill rotWithShape="0">
          <a:gsLst>
            <a:gs pos="0">
              <a:schemeClr val="accent3">
                <a:hueOff val="5812304"/>
                <a:satOff val="-18573"/>
                <a:lumOff val="-4706"/>
                <a:alphaOff val="0"/>
                <a:shade val="51000"/>
                <a:satMod val="130000"/>
              </a:schemeClr>
            </a:gs>
            <a:gs pos="80000">
              <a:schemeClr val="accent3">
                <a:hueOff val="5812304"/>
                <a:satOff val="-18573"/>
                <a:lumOff val="-4706"/>
                <a:alphaOff val="0"/>
                <a:shade val="93000"/>
                <a:satMod val="130000"/>
              </a:schemeClr>
            </a:gs>
            <a:gs pos="100000">
              <a:schemeClr val="accent3">
                <a:hueOff val="5812304"/>
                <a:satOff val="-18573"/>
                <a:lumOff val="-470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13795F-4B73-43F1-BCC5-F6649061F53B}">
      <dsp:nvSpPr>
        <dsp:cNvPr id="0" name=""/>
        <dsp:cNvSpPr/>
      </dsp:nvSpPr>
      <dsp:spPr>
        <a:xfrm>
          <a:off x="3557894" y="0"/>
          <a:ext cx="1882871" cy="6364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0" tIns="101600" rIns="101600" bIns="101600" numCol="1" spcCol="1270" anchor="b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4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WHY</a:t>
          </a:r>
          <a:endParaRPr lang="en-US" sz="4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557894" y="0"/>
        <a:ext cx="1882871" cy="636463"/>
      </dsp:txXfrm>
    </dsp:sp>
    <dsp:sp modelId="{4584E7A7-BC76-4E7B-8A67-927E2A03A9A8}">
      <dsp:nvSpPr>
        <dsp:cNvPr id="0" name=""/>
        <dsp:cNvSpPr/>
      </dsp:nvSpPr>
      <dsp:spPr>
        <a:xfrm>
          <a:off x="5573362" y="0"/>
          <a:ext cx="636463" cy="636463"/>
        </a:xfrm>
        <a:prstGeom prst="ellipse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5921310-4B5B-4C38-B0D7-EA4226D8580F}">
      <dsp:nvSpPr>
        <dsp:cNvPr id="0" name=""/>
        <dsp:cNvSpPr/>
      </dsp:nvSpPr>
      <dsp:spPr>
        <a:xfrm>
          <a:off x="5637008" y="63646"/>
          <a:ext cx="509170" cy="509170"/>
        </a:xfrm>
        <a:prstGeom prst="chord">
          <a:avLst>
            <a:gd name="adj1" fmla="val 16200000"/>
            <a:gd name="adj2" fmla="val 16200000"/>
          </a:avLst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shade val="51000"/>
                <a:satMod val="130000"/>
              </a:schemeClr>
            </a:gs>
            <a:gs pos="80000">
              <a:schemeClr val="accent3">
                <a:hueOff val="11624607"/>
                <a:satOff val="-37145"/>
                <a:lumOff val="-9412"/>
                <a:alphaOff val="0"/>
                <a:shade val="93000"/>
                <a:satMod val="130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683784-EADD-4276-BC3E-F4A47FD4B69F}">
      <dsp:nvSpPr>
        <dsp:cNvPr id="0" name=""/>
        <dsp:cNvSpPr/>
      </dsp:nvSpPr>
      <dsp:spPr>
        <a:xfrm>
          <a:off x="6342422" y="0"/>
          <a:ext cx="1882871" cy="6364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0" tIns="101600" rIns="101600" bIns="101600" numCol="1" spcCol="1270" anchor="b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4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HOW</a:t>
          </a:r>
          <a:endParaRPr lang="en-US" sz="4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342422" y="0"/>
        <a:ext cx="1882871" cy="6364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61895F-8524-4051-84B2-2067E30462CF}">
      <dsp:nvSpPr>
        <dsp:cNvPr id="0" name=""/>
        <dsp:cNvSpPr/>
      </dsp:nvSpPr>
      <dsp:spPr>
        <a:xfrm>
          <a:off x="1916772" y="0"/>
          <a:ext cx="2499692" cy="249994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C1AAAEB-C625-4620-B647-C1C10966DE82}">
      <dsp:nvSpPr>
        <dsp:cNvPr id="0" name=""/>
        <dsp:cNvSpPr/>
      </dsp:nvSpPr>
      <dsp:spPr>
        <a:xfrm>
          <a:off x="2468664" y="904913"/>
          <a:ext cx="1394969" cy="697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Language Acquisition</a:t>
          </a:r>
          <a:endParaRPr lang="en-US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468664" y="904913"/>
        <a:ext cx="1394969" cy="697412"/>
      </dsp:txXfrm>
    </dsp:sp>
    <dsp:sp modelId="{3E15FB55-6BED-43CD-B401-A7918E0DB17F}">
      <dsp:nvSpPr>
        <dsp:cNvPr id="0" name=""/>
        <dsp:cNvSpPr/>
      </dsp:nvSpPr>
      <dsp:spPr>
        <a:xfrm>
          <a:off x="1222335" y="1436590"/>
          <a:ext cx="2499692" cy="249994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F220574-C20A-4FC5-9F02-2B7EA55859BE}">
      <dsp:nvSpPr>
        <dsp:cNvPr id="0" name=""/>
        <dsp:cNvSpPr/>
      </dsp:nvSpPr>
      <dsp:spPr>
        <a:xfrm>
          <a:off x="1771414" y="2344155"/>
          <a:ext cx="1394969" cy="697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Readiness</a:t>
          </a:r>
          <a:endParaRPr lang="en-US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771414" y="2344155"/>
        <a:ext cx="1394969" cy="697412"/>
      </dsp:txXfrm>
    </dsp:sp>
    <dsp:sp modelId="{1FC4F563-C832-4279-97BE-CC0834D1C7A6}">
      <dsp:nvSpPr>
        <dsp:cNvPr id="0" name=""/>
        <dsp:cNvSpPr/>
      </dsp:nvSpPr>
      <dsp:spPr>
        <a:xfrm>
          <a:off x="1916772" y="2878485"/>
          <a:ext cx="2499692" cy="2499946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04318CF-D570-451E-8BA2-0FDA8CEC8C87}">
      <dsp:nvSpPr>
        <dsp:cNvPr id="0" name=""/>
        <dsp:cNvSpPr/>
      </dsp:nvSpPr>
      <dsp:spPr>
        <a:xfrm>
          <a:off x="2468664" y="3783398"/>
          <a:ext cx="1394969" cy="697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Comprehension</a:t>
          </a:r>
          <a:endParaRPr lang="en-US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468664" y="3783398"/>
        <a:ext cx="1394969" cy="697412"/>
      </dsp:txXfrm>
    </dsp:sp>
    <dsp:sp modelId="{1FE3E85E-3199-45E6-9812-C1CD9E59E991}">
      <dsp:nvSpPr>
        <dsp:cNvPr id="0" name=""/>
        <dsp:cNvSpPr/>
      </dsp:nvSpPr>
      <dsp:spPr>
        <a:xfrm>
          <a:off x="1400516" y="4480811"/>
          <a:ext cx="2147550" cy="2148588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08C877-77B9-442A-9A7D-7E57EB4E0A13}">
      <dsp:nvSpPr>
        <dsp:cNvPr id="0" name=""/>
        <dsp:cNvSpPr/>
      </dsp:nvSpPr>
      <dsp:spPr>
        <a:xfrm>
          <a:off x="1771414" y="5222641"/>
          <a:ext cx="1394969" cy="697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Proficiency</a:t>
          </a:r>
          <a:endParaRPr lang="en-US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771414" y="5222641"/>
        <a:ext cx="1394969" cy="697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CE42A-B622-47D7-8613-36CCC312FE2F}">
      <dsp:nvSpPr>
        <dsp:cNvPr id="0" name=""/>
        <dsp:cNvSpPr/>
      </dsp:nvSpPr>
      <dsp:spPr>
        <a:xfrm>
          <a:off x="1398727" y="516635"/>
          <a:ext cx="5111496" cy="1775155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252E6F-35B2-4EAF-ADFB-8726409E9BBD}">
      <dsp:nvSpPr>
        <dsp:cNvPr id="0" name=""/>
        <dsp:cNvSpPr/>
      </dsp:nvSpPr>
      <dsp:spPr>
        <a:xfrm>
          <a:off x="3467100" y="4863388"/>
          <a:ext cx="990600" cy="633984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B1C28BC-6B36-431E-A426-3D06613AFF9F}">
      <dsp:nvSpPr>
        <dsp:cNvPr id="0" name=""/>
        <dsp:cNvSpPr/>
      </dsp:nvSpPr>
      <dsp:spPr>
        <a:xfrm>
          <a:off x="1584959" y="5370575"/>
          <a:ext cx="4754880" cy="11887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2800" kern="1200" dirty="0" smtClean="0"/>
            <a:t>Increased Reading Proficiency of Students in </a:t>
          </a:r>
          <a:r>
            <a:rPr lang="en-PH" sz="2800" kern="1200" dirty="0" err="1" smtClean="0"/>
            <a:t>DepEd</a:t>
          </a:r>
          <a:endParaRPr lang="en-US" sz="2800" kern="1200" dirty="0"/>
        </a:p>
      </dsp:txBody>
      <dsp:txXfrm>
        <a:off x="1584959" y="5370575"/>
        <a:ext cx="4754880" cy="1188720"/>
      </dsp:txXfrm>
    </dsp:sp>
    <dsp:sp modelId="{B46F5C5A-61D6-46C4-AD36-F2B10198DBCC}">
      <dsp:nvSpPr>
        <dsp:cNvPr id="0" name=""/>
        <dsp:cNvSpPr/>
      </dsp:nvSpPr>
      <dsp:spPr>
        <a:xfrm>
          <a:off x="3257092" y="2428889"/>
          <a:ext cx="1783080" cy="178308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400" kern="1200" dirty="0" smtClean="0"/>
            <a:t>Educational Technology</a:t>
          </a:r>
          <a:endParaRPr lang="en-US" sz="1400" kern="1200" dirty="0"/>
        </a:p>
      </dsp:txBody>
      <dsp:txXfrm>
        <a:off x="3518218" y="2690015"/>
        <a:ext cx="1260828" cy="1260828"/>
      </dsp:txXfrm>
    </dsp:sp>
    <dsp:sp modelId="{5FEE38A4-7129-4D92-A1DD-4508B816C945}">
      <dsp:nvSpPr>
        <dsp:cNvPr id="0" name=""/>
        <dsp:cNvSpPr/>
      </dsp:nvSpPr>
      <dsp:spPr>
        <a:xfrm>
          <a:off x="1981200" y="1091183"/>
          <a:ext cx="1783080" cy="178308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400" kern="1200" smtClean="0"/>
            <a:t>Comprehension</a:t>
          </a:r>
          <a:endParaRPr lang="en-US" sz="1400" kern="1200" dirty="0"/>
        </a:p>
      </dsp:txBody>
      <dsp:txXfrm>
        <a:off x="2242326" y="1352309"/>
        <a:ext cx="1260828" cy="1260828"/>
      </dsp:txXfrm>
    </dsp:sp>
    <dsp:sp modelId="{AB34F895-F073-4341-A5F3-881E75FDAC87}">
      <dsp:nvSpPr>
        <dsp:cNvPr id="0" name=""/>
        <dsp:cNvSpPr/>
      </dsp:nvSpPr>
      <dsp:spPr>
        <a:xfrm>
          <a:off x="3803904" y="660074"/>
          <a:ext cx="1783080" cy="178308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400" kern="1200" dirty="0" smtClean="0"/>
            <a:t>Readiness</a:t>
          </a:r>
          <a:endParaRPr lang="en-US" sz="1400" kern="1200" dirty="0"/>
        </a:p>
      </dsp:txBody>
      <dsp:txXfrm>
        <a:off x="4065030" y="921200"/>
        <a:ext cx="1260828" cy="1260828"/>
      </dsp:txXfrm>
    </dsp:sp>
    <dsp:sp modelId="{FB84E702-3F8D-4FB7-A8E3-A8673CE2DC36}">
      <dsp:nvSpPr>
        <dsp:cNvPr id="0" name=""/>
        <dsp:cNvSpPr/>
      </dsp:nvSpPr>
      <dsp:spPr>
        <a:xfrm>
          <a:off x="1188719" y="298703"/>
          <a:ext cx="5547360" cy="443788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4440AB-C72D-4ADF-AEFF-26AB66F29939}">
      <dsp:nvSpPr>
        <dsp:cNvPr id="0" name=""/>
        <dsp:cNvSpPr/>
      </dsp:nvSpPr>
      <dsp:spPr>
        <a:xfrm>
          <a:off x="-5116967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E7F8A-38E0-411F-B23A-FCE09CEE565D}">
      <dsp:nvSpPr>
        <dsp:cNvPr id="0" name=""/>
        <dsp:cNvSpPr/>
      </dsp:nvSpPr>
      <dsp:spPr>
        <a:xfrm>
          <a:off x="628203" y="452596"/>
          <a:ext cx="7538938" cy="90519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8497" tIns="119380" rIns="119380" bIns="11938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4700" kern="1200" dirty="0" smtClean="0"/>
            <a:t>Preliminary</a:t>
          </a:r>
          <a:endParaRPr lang="en-US" sz="4700" kern="1200" dirty="0"/>
        </a:p>
      </dsp:txBody>
      <dsp:txXfrm>
        <a:off x="628203" y="452596"/>
        <a:ext cx="7538938" cy="905192"/>
      </dsp:txXfrm>
    </dsp:sp>
    <dsp:sp modelId="{3A4A98D3-C045-43C4-B6DD-9F8CF941C378}">
      <dsp:nvSpPr>
        <dsp:cNvPr id="0" name=""/>
        <dsp:cNvSpPr/>
      </dsp:nvSpPr>
      <dsp:spPr>
        <a:xfrm>
          <a:off x="62458" y="339447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5F995AE-E6FA-42BD-957D-D56F527A1BF8}">
      <dsp:nvSpPr>
        <dsp:cNvPr id="0" name=""/>
        <dsp:cNvSpPr/>
      </dsp:nvSpPr>
      <dsp:spPr>
        <a:xfrm>
          <a:off x="957241" y="1810385"/>
          <a:ext cx="7209900" cy="90519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8497" tIns="119380" rIns="119380" bIns="11938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4700" kern="1200" dirty="0" smtClean="0"/>
            <a:t>Data Gathering</a:t>
          </a:r>
          <a:endParaRPr lang="en-US" sz="4700" kern="1200" dirty="0"/>
        </a:p>
      </dsp:txBody>
      <dsp:txXfrm>
        <a:off x="957241" y="1810385"/>
        <a:ext cx="7209900" cy="905192"/>
      </dsp:txXfrm>
    </dsp:sp>
    <dsp:sp modelId="{099DE09F-6D5B-444C-A176-0FCA4A606671}">
      <dsp:nvSpPr>
        <dsp:cNvPr id="0" name=""/>
        <dsp:cNvSpPr/>
      </dsp:nvSpPr>
      <dsp:spPr>
        <a:xfrm>
          <a:off x="391495" y="1697236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AE10AF-1D34-47E1-AB36-7E0354D53F86}">
      <dsp:nvSpPr>
        <dsp:cNvPr id="0" name=""/>
        <dsp:cNvSpPr/>
      </dsp:nvSpPr>
      <dsp:spPr>
        <a:xfrm>
          <a:off x="628203" y="3168174"/>
          <a:ext cx="7538938" cy="90519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8497" tIns="119380" rIns="119380" bIns="11938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4700" kern="1200" dirty="0" smtClean="0"/>
            <a:t>Finale</a:t>
          </a:r>
          <a:endParaRPr lang="en-US" sz="4700" kern="1200" dirty="0"/>
        </a:p>
      </dsp:txBody>
      <dsp:txXfrm>
        <a:off x="628203" y="3168174"/>
        <a:ext cx="7538938" cy="905192"/>
      </dsp:txXfrm>
    </dsp:sp>
    <dsp:sp modelId="{B8FFA77E-A84A-4331-8EB4-BDBD9DD00D58}">
      <dsp:nvSpPr>
        <dsp:cNvPr id="0" name=""/>
        <dsp:cNvSpPr/>
      </dsp:nvSpPr>
      <dsp:spPr>
        <a:xfrm>
          <a:off x="62458" y="3055025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7C8409-318F-4C17-BB64-D870800323B7}">
      <dsp:nvSpPr>
        <dsp:cNvPr id="0" name=""/>
        <dsp:cNvSpPr/>
      </dsp:nvSpPr>
      <dsp:spPr>
        <a:xfrm>
          <a:off x="2107" y="560768"/>
          <a:ext cx="2653350" cy="31215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BE8288-2AE4-49A1-A1A6-9644C81A9C3E}">
      <dsp:nvSpPr>
        <dsp:cNvPr id="0" name=""/>
        <dsp:cNvSpPr/>
      </dsp:nvSpPr>
      <dsp:spPr>
        <a:xfrm>
          <a:off x="2107" y="678002"/>
          <a:ext cx="194924" cy="1949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F97CDAF-F741-4B33-9D19-EE77A88DB456}">
      <dsp:nvSpPr>
        <dsp:cNvPr id="0" name=""/>
        <dsp:cNvSpPr/>
      </dsp:nvSpPr>
      <dsp:spPr>
        <a:xfrm>
          <a:off x="2107" y="0"/>
          <a:ext cx="2653350" cy="560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3200" kern="1200" dirty="0" smtClean="0"/>
            <a:t>Preliminary</a:t>
          </a:r>
          <a:endParaRPr lang="en-US" sz="3200" kern="1200" dirty="0"/>
        </a:p>
      </dsp:txBody>
      <dsp:txXfrm>
        <a:off x="2107" y="0"/>
        <a:ext cx="2653350" cy="560768"/>
      </dsp:txXfrm>
    </dsp:sp>
    <dsp:sp modelId="{D0C44DB7-2DB0-4A2D-833F-BF154A159814}">
      <dsp:nvSpPr>
        <dsp:cNvPr id="0" name=""/>
        <dsp:cNvSpPr/>
      </dsp:nvSpPr>
      <dsp:spPr>
        <a:xfrm>
          <a:off x="2107" y="1132366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B17A6BE-8865-41FC-ACDC-AF4E401E87E2}">
      <dsp:nvSpPr>
        <dsp:cNvPr id="0" name=""/>
        <dsp:cNvSpPr/>
      </dsp:nvSpPr>
      <dsp:spPr>
        <a:xfrm>
          <a:off x="187841" y="1002646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Proposal Writing</a:t>
          </a:r>
          <a:endParaRPr lang="en-US" sz="1600" kern="1200" dirty="0"/>
        </a:p>
      </dsp:txBody>
      <dsp:txXfrm>
        <a:off x="187841" y="1002646"/>
        <a:ext cx="2467615" cy="454358"/>
      </dsp:txXfrm>
    </dsp:sp>
    <dsp:sp modelId="{874EF936-5088-41D1-9BF8-ED3F4256BD3E}">
      <dsp:nvSpPr>
        <dsp:cNvPr id="0" name=""/>
        <dsp:cNvSpPr/>
      </dsp:nvSpPr>
      <dsp:spPr>
        <a:xfrm>
          <a:off x="2107" y="1586724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833017"/>
              <a:satOff val="797"/>
              <a:lumOff val="23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75D7C7-2E84-40E2-8C40-66E0452435FB}">
      <dsp:nvSpPr>
        <dsp:cNvPr id="0" name=""/>
        <dsp:cNvSpPr/>
      </dsp:nvSpPr>
      <dsp:spPr>
        <a:xfrm>
          <a:off x="187841" y="1457005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Preparation of Materials</a:t>
          </a:r>
          <a:endParaRPr lang="en-US" sz="1600" kern="1200" dirty="0"/>
        </a:p>
      </dsp:txBody>
      <dsp:txXfrm>
        <a:off x="187841" y="1457005"/>
        <a:ext cx="2467615" cy="454358"/>
      </dsp:txXfrm>
    </dsp:sp>
    <dsp:sp modelId="{E43CA64D-4E37-45AD-841A-0531E9E5C883}">
      <dsp:nvSpPr>
        <dsp:cNvPr id="0" name=""/>
        <dsp:cNvSpPr/>
      </dsp:nvSpPr>
      <dsp:spPr>
        <a:xfrm>
          <a:off x="2107" y="2041083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3666034"/>
              <a:satOff val="1594"/>
              <a:lumOff val="46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2889152-F78C-4ED4-8BBF-A310BD988E44}">
      <dsp:nvSpPr>
        <dsp:cNvPr id="0" name=""/>
        <dsp:cNvSpPr/>
      </dsp:nvSpPr>
      <dsp:spPr>
        <a:xfrm>
          <a:off x="187841" y="1911364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Entry Protocol with </a:t>
          </a:r>
          <a:r>
            <a:rPr lang="en-PH" sz="1600" kern="1200" dirty="0" err="1" smtClean="0"/>
            <a:t>Deped</a:t>
          </a:r>
          <a:endParaRPr lang="en-US" sz="1600" kern="1200" dirty="0"/>
        </a:p>
      </dsp:txBody>
      <dsp:txXfrm>
        <a:off x="187841" y="1911364"/>
        <a:ext cx="2467615" cy="454358"/>
      </dsp:txXfrm>
    </dsp:sp>
    <dsp:sp modelId="{9B8613E6-C300-4E1E-AB81-F8E63801C00C}">
      <dsp:nvSpPr>
        <dsp:cNvPr id="0" name=""/>
        <dsp:cNvSpPr/>
      </dsp:nvSpPr>
      <dsp:spPr>
        <a:xfrm>
          <a:off x="2107" y="2495442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5499051"/>
              <a:satOff val="2392"/>
              <a:lumOff val="69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CCA0944-C5DB-43AF-915D-C636140DC659}">
      <dsp:nvSpPr>
        <dsp:cNvPr id="0" name=""/>
        <dsp:cNvSpPr/>
      </dsp:nvSpPr>
      <dsp:spPr>
        <a:xfrm>
          <a:off x="187841" y="2365723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Choosing of schools</a:t>
          </a:r>
          <a:endParaRPr lang="en-US" sz="1600" kern="1200" dirty="0"/>
        </a:p>
      </dsp:txBody>
      <dsp:txXfrm>
        <a:off x="187841" y="2365723"/>
        <a:ext cx="2467615" cy="454358"/>
      </dsp:txXfrm>
    </dsp:sp>
    <dsp:sp modelId="{BE57DA56-1B73-473E-B73A-561707F383BB}">
      <dsp:nvSpPr>
        <dsp:cNvPr id="0" name=""/>
        <dsp:cNvSpPr/>
      </dsp:nvSpPr>
      <dsp:spPr>
        <a:xfrm>
          <a:off x="2788124" y="560768"/>
          <a:ext cx="2653350" cy="312158"/>
        </a:xfrm>
        <a:prstGeom prst="rect">
          <a:avLst/>
        </a:prstGeom>
        <a:gradFill rotWithShape="0">
          <a:gsLst>
            <a:gs pos="0">
              <a:schemeClr val="accent2">
                <a:hueOff val="-10081594"/>
                <a:satOff val="4384"/>
                <a:lumOff val="1275"/>
                <a:alphaOff val="0"/>
                <a:shade val="51000"/>
                <a:satMod val="130000"/>
              </a:schemeClr>
            </a:gs>
            <a:gs pos="80000">
              <a:schemeClr val="accent2">
                <a:hueOff val="-10081594"/>
                <a:satOff val="4384"/>
                <a:lumOff val="1275"/>
                <a:alphaOff val="0"/>
                <a:shade val="93000"/>
                <a:satMod val="130000"/>
              </a:schemeClr>
            </a:gs>
            <a:gs pos="100000">
              <a:schemeClr val="accent2">
                <a:hueOff val="-10081594"/>
                <a:satOff val="4384"/>
                <a:lumOff val="127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-10081594"/>
              <a:satOff val="4384"/>
              <a:lumOff val="12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FA29B6-40A7-4F7E-BFF8-CA0721B7AE92}">
      <dsp:nvSpPr>
        <dsp:cNvPr id="0" name=""/>
        <dsp:cNvSpPr/>
      </dsp:nvSpPr>
      <dsp:spPr>
        <a:xfrm>
          <a:off x="2788124" y="678002"/>
          <a:ext cx="194924" cy="1949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0081594"/>
              <a:satOff val="4384"/>
              <a:lumOff val="12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884B4C-85A5-48CE-B375-90942F95FC34}">
      <dsp:nvSpPr>
        <dsp:cNvPr id="0" name=""/>
        <dsp:cNvSpPr/>
      </dsp:nvSpPr>
      <dsp:spPr>
        <a:xfrm>
          <a:off x="2788124" y="0"/>
          <a:ext cx="2653350" cy="560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3200" kern="1200" dirty="0" smtClean="0"/>
            <a:t>Data Gathering</a:t>
          </a:r>
          <a:endParaRPr lang="en-US" sz="3200" kern="1200" dirty="0"/>
        </a:p>
      </dsp:txBody>
      <dsp:txXfrm>
        <a:off x="2788124" y="0"/>
        <a:ext cx="2653350" cy="560768"/>
      </dsp:txXfrm>
    </dsp:sp>
    <dsp:sp modelId="{94E7E2CE-E52A-4DC5-B210-2D3484F2A575}">
      <dsp:nvSpPr>
        <dsp:cNvPr id="0" name=""/>
        <dsp:cNvSpPr/>
      </dsp:nvSpPr>
      <dsp:spPr>
        <a:xfrm>
          <a:off x="2788124" y="1132366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7332068"/>
              <a:satOff val="3189"/>
              <a:lumOff val="92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8CD6931-7596-4C7C-8673-0CD570AB6D52}">
      <dsp:nvSpPr>
        <dsp:cNvPr id="0" name=""/>
        <dsp:cNvSpPr/>
      </dsp:nvSpPr>
      <dsp:spPr>
        <a:xfrm>
          <a:off x="2973859" y="1002646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Assessment of Students</a:t>
          </a:r>
          <a:endParaRPr lang="en-US" sz="1600" kern="1200" dirty="0"/>
        </a:p>
      </dsp:txBody>
      <dsp:txXfrm>
        <a:off x="2973859" y="1002646"/>
        <a:ext cx="2467615" cy="454358"/>
      </dsp:txXfrm>
    </dsp:sp>
    <dsp:sp modelId="{B0E31562-BCB0-4766-91D3-BA6813FC993E}">
      <dsp:nvSpPr>
        <dsp:cNvPr id="0" name=""/>
        <dsp:cNvSpPr/>
      </dsp:nvSpPr>
      <dsp:spPr>
        <a:xfrm>
          <a:off x="2788124" y="1586724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165086"/>
              <a:satOff val="3986"/>
              <a:lumOff val="115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1E8E5C-BFA8-4330-98F4-ADB73C4CCA96}">
      <dsp:nvSpPr>
        <dsp:cNvPr id="0" name=""/>
        <dsp:cNvSpPr/>
      </dsp:nvSpPr>
      <dsp:spPr>
        <a:xfrm>
          <a:off x="2973859" y="1457005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Choosing of Students</a:t>
          </a:r>
          <a:endParaRPr lang="en-US" sz="1600" kern="1200" dirty="0"/>
        </a:p>
      </dsp:txBody>
      <dsp:txXfrm>
        <a:off x="2973859" y="1457005"/>
        <a:ext cx="2467615" cy="454358"/>
      </dsp:txXfrm>
    </dsp:sp>
    <dsp:sp modelId="{A9A3FE44-689B-4118-88CE-E061B9D6A898}">
      <dsp:nvSpPr>
        <dsp:cNvPr id="0" name=""/>
        <dsp:cNvSpPr/>
      </dsp:nvSpPr>
      <dsp:spPr>
        <a:xfrm>
          <a:off x="2788124" y="2041083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0998103"/>
              <a:satOff val="4783"/>
              <a:lumOff val="139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5288FD-FD7F-4AE0-814E-F780E783FC11}">
      <dsp:nvSpPr>
        <dsp:cNvPr id="0" name=""/>
        <dsp:cNvSpPr/>
      </dsp:nvSpPr>
      <dsp:spPr>
        <a:xfrm>
          <a:off x="2973859" y="1911364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Intervention</a:t>
          </a:r>
          <a:endParaRPr lang="en-US" sz="1600" kern="1200" dirty="0"/>
        </a:p>
      </dsp:txBody>
      <dsp:txXfrm>
        <a:off x="2973859" y="1911364"/>
        <a:ext cx="2467615" cy="454358"/>
      </dsp:txXfrm>
    </dsp:sp>
    <dsp:sp modelId="{5F961F50-AF2A-403F-9C8B-9A5DB445A27F}">
      <dsp:nvSpPr>
        <dsp:cNvPr id="0" name=""/>
        <dsp:cNvSpPr/>
      </dsp:nvSpPr>
      <dsp:spPr>
        <a:xfrm>
          <a:off x="2788124" y="2495442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2831119"/>
              <a:satOff val="5580"/>
              <a:lumOff val="162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0A59F8A-3922-4791-BD4A-A2F2F6F9DDC4}">
      <dsp:nvSpPr>
        <dsp:cNvPr id="0" name=""/>
        <dsp:cNvSpPr/>
      </dsp:nvSpPr>
      <dsp:spPr>
        <a:xfrm>
          <a:off x="2973859" y="2365723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Assessment</a:t>
          </a:r>
          <a:endParaRPr lang="en-US" sz="1600" kern="1200" dirty="0"/>
        </a:p>
      </dsp:txBody>
      <dsp:txXfrm>
        <a:off x="2973859" y="2365723"/>
        <a:ext cx="2467615" cy="454358"/>
      </dsp:txXfrm>
    </dsp:sp>
    <dsp:sp modelId="{AADF079F-0F85-43B8-A8A2-676CC838851E}">
      <dsp:nvSpPr>
        <dsp:cNvPr id="0" name=""/>
        <dsp:cNvSpPr/>
      </dsp:nvSpPr>
      <dsp:spPr>
        <a:xfrm>
          <a:off x="5574142" y="560768"/>
          <a:ext cx="2653350" cy="312158"/>
        </a:xfrm>
        <a:prstGeom prst="rect">
          <a:avLst/>
        </a:prstGeom>
        <a:gradFill rotWithShape="0">
          <a:gsLst>
            <a:gs pos="0">
              <a:schemeClr val="accent2">
                <a:hueOff val="-20163188"/>
                <a:satOff val="8769"/>
                <a:lumOff val="2550"/>
                <a:alphaOff val="0"/>
                <a:shade val="51000"/>
                <a:satMod val="130000"/>
              </a:schemeClr>
            </a:gs>
            <a:gs pos="80000">
              <a:schemeClr val="accent2">
                <a:hueOff val="-20163188"/>
                <a:satOff val="8769"/>
                <a:lumOff val="2550"/>
                <a:alphaOff val="0"/>
                <a:shade val="93000"/>
                <a:satMod val="130000"/>
              </a:schemeClr>
            </a:gs>
            <a:gs pos="100000">
              <a:schemeClr val="accent2">
                <a:hueOff val="-20163188"/>
                <a:satOff val="8769"/>
                <a:lumOff val="255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D8D157-A506-4596-864A-16D8F3F54750}">
      <dsp:nvSpPr>
        <dsp:cNvPr id="0" name=""/>
        <dsp:cNvSpPr/>
      </dsp:nvSpPr>
      <dsp:spPr>
        <a:xfrm>
          <a:off x="5574142" y="678002"/>
          <a:ext cx="194924" cy="1949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3034204-9AB3-481D-B310-8F11D7CDD54D}">
      <dsp:nvSpPr>
        <dsp:cNvPr id="0" name=""/>
        <dsp:cNvSpPr/>
      </dsp:nvSpPr>
      <dsp:spPr>
        <a:xfrm>
          <a:off x="5574142" y="0"/>
          <a:ext cx="2653350" cy="560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3200" kern="1200" dirty="0" smtClean="0"/>
            <a:t>Finale</a:t>
          </a:r>
          <a:endParaRPr lang="en-US" sz="3200" kern="1200" dirty="0"/>
        </a:p>
      </dsp:txBody>
      <dsp:txXfrm>
        <a:off x="5574142" y="0"/>
        <a:ext cx="2653350" cy="560768"/>
      </dsp:txXfrm>
    </dsp:sp>
    <dsp:sp modelId="{084BEFE5-03B6-488F-B53E-3A49FE232715}">
      <dsp:nvSpPr>
        <dsp:cNvPr id="0" name=""/>
        <dsp:cNvSpPr/>
      </dsp:nvSpPr>
      <dsp:spPr>
        <a:xfrm>
          <a:off x="5574142" y="1132366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4664137"/>
              <a:satOff val="6377"/>
              <a:lumOff val="185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9B07A1-EDD3-4209-8B3F-136DDFBB4A8D}">
      <dsp:nvSpPr>
        <dsp:cNvPr id="0" name=""/>
        <dsp:cNvSpPr/>
      </dsp:nvSpPr>
      <dsp:spPr>
        <a:xfrm>
          <a:off x="5759877" y="1002646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Interpretation of Data</a:t>
          </a:r>
          <a:endParaRPr lang="en-US" sz="1600" kern="1200" dirty="0"/>
        </a:p>
      </dsp:txBody>
      <dsp:txXfrm>
        <a:off x="5759877" y="1002646"/>
        <a:ext cx="2467615" cy="454358"/>
      </dsp:txXfrm>
    </dsp:sp>
    <dsp:sp modelId="{BCBCCC7F-859B-4BAE-9FA3-E3311C89E291}">
      <dsp:nvSpPr>
        <dsp:cNvPr id="0" name=""/>
        <dsp:cNvSpPr/>
      </dsp:nvSpPr>
      <dsp:spPr>
        <a:xfrm>
          <a:off x="5574142" y="1586724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6497153"/>
              <a:satOff val="7175"/>
              <a:lumOff val="20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76BE11-C375-4DCD-A7A4-3892917D1838}">
      <dsp:nvSpPr>
        <dsp:cNvPr id="0" name=""/>
        <dsp:cNvSpPr/>
      </dsp:nvSpPr>
      <dsp:spPr>
        <a:xfrm>
          <a:off x="5759877" y="1457005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Writing of Report</a:t>
          </a:r>
          <a:endParaRPr lang="en-US" sz="1600" kern="1200" dirty="0"/>
        </a:p>
      </dsp:txBody>
      <dsp:txXfrm>
        <a:off x="5759877" y="1457005"/>
        <a:ext cx="2467615" cy="454358"/>
      </dsp:txXfrm>
    </dsp:sp>
    <dsp:sp modelId="{C7E30D15-B0C6-4A54-95F2-887166747D63}">
      <dsp:nvSpPr>
        <dsp:cNvPr id="0" name=""/>
        <dsp:cNvSpPr/>
      </dsp:nvSpPr>
      <dsp:spPr>
        <a:xfrm>
          <a:off x="5574142" y="2041083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8330172"/>
              <a:satOff val="7972"/>
              <a:lumOff val="231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93B9DC1-1787-4B23-A052-DE80C40A892E}">
      <dsp:nvSpPr>
        <dsp:cNvPr id="0" name=""/>
        <dsp:cNvSpPr/>
      </dsp:nvSpPr>
      <dsp:spPr>
        <a:xfrm>
          <a:off x="5759877" y="1911364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Reporting of Results</a:t>
          </a:r>
          <a:endParaRPr lang="en-US" sz="1600" kern="1200" dirty="0"/>
        </a:p>
      </dsp:txBody>
      <dsp:txXfrm>
        <a:off x="5759877" y="1911364"/>
        <a:ext cx="2467615" cy="454358"/>
      </dsp:txXfrm>
    </dsp:sp>
    <dsp:sp modelId="{55CC8AE5-30F5-481F-9FAC-0169559C49E8}">
      <dsp:nvSpPr>
        <dsp:cNvPr id="0" name=""/>
        <dsp:cNvSpPr/>
      </dsp:nvSpPr>
      <dsp:spPr>
        <a:xfrm>
          <a:off x="5574142" y="2495442"/>
          <a:ext cx="194919" cy="1949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BB0F90-FDA2-4363-B3AE-02373A3CA5A0}">
      <dsp:nvSpPr>
        <dsp:cNvPr id="0" name=""/>
        <dsp:cNvSpPr/>
      </dsp:nvSpPr>
      <dsp:spPr>
        <a:xfrm>
          <a:off x="5759877" y="2365723"/>
          <a:ext cx="2467615" cy="454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600" kern="1200" dirty="0" smtClean="0"/>
            <a:t>Exit Protocol</a:t>
          </a:r>
          <a:endParaRPr lang="en-US" sz="1600" kern="1200" dirty="0"/>
        </a:p>
      </dsp:txBody>
      <dsp:txXfrm>
        <a:off x="5759877" y="2365723"/>
        <a:ext cx="2467615" cy="454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1AE85-36E9-41FE-BE3D-0D94D484BB68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6349B-579B-446E-944D-2E46BA0082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16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66349B-579B-446E-944D-2E46BA0082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PPP_SBUSC_TLE_Jigsaw_Puzz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524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600200"/>
            <a:ext cx="6400800" cy="1447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1371600"/>
            <a:ext cx="9144000" cy="5486400"/>
          </a:xfrm>
          <a:prstGeom prst="rect">
            <a:avLst/>
          </a:prstGeom>
          <a:gradFill flip="none" rotWithShape="1">
            <a:gsLst>
              <a:gs pos="29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PPP_SBUSC_TXT_Jigsaw_Puzzle.png"/>
          <p:cNvPicPr>
            <a:picLocks noChangeAspect="1"/>
          </p:cNvPicPr>
          <p:nvPr userDrawn="1"/>
        </p:nvPicPr>
        <p:blipFill>
          <a:blip r:embed="rId2"/>
          <a:srcRect b="80000"/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PPP_SBUSC_TXT_Jigsaw_Puzzle.png"/>
          <p:cNvPicPr>
            <a:picLocks noChangeAspect="1"/>
          </p:cNvPicPr>
          <p:nvPr userDrawn="1"/>
        </p:nvPicPr>
        <p:blipFill>
          <a:blip r:embed="rId2"/>
          <a:srcRect b="80000"/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PP_SBUSC_TXT_Jigsaw_Puzzl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325D5-6472-49D0-8DFE-CF5F7A983DBF}" type="datetimeFigureOut">
              <a:rPr lang="en-US" smtClean="0"/>
              <a:pPr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1A172-2591-45B3-9E35-7E31970F62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PH" dirty="0">
                <a:effectLst/>
              </a:rPr>
              <a:t>An Action Plan to Conduct a Research On: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The Effect of Educational Technology in Language Classes to the Reading Readiness and the Reading Comprehension of Primary Graders in Select Elementary Schools of </a:t>
            </a:r>
            <a:r>
              <a:rPr lang="en-US" b="1" dirty="0" err="1"/>
              <a:t>DepEd</a:t>
            </a:r>
            <a:r>
              <a:rPr lang="en-US" b="1" dirty="0"/>
              <a:t> – Division of Iligan City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33800" y="5257800"/>
            <a:ext cx="521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PH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An Assignment in ED125 PRT </a:t>
            </a:r>
          </a:p>
          <a:p>
            <a:pPr algn="ctr"/>
            <a:r>
              <a:rPr lang="en-PH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By </a:t>
            </a:r>
          </a:p>
          <a:p>
            <a:pPr algn="ctr"/>
            <a:r>
              <a:rPr lang="en-PH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Naomi M. </a:t>
            </a:r>
            <a:r>
              <a:rPr lang="en-PH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Print" pitchFamily="2" charset="0"/>
              </a:rPr>
              <a:t>Tabudlong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Print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PH" dirty="0" smtClean="0"/>
              <a:t>Language activities using instructional materials</a:t>
            </a:r>
          </a:p>
          <a:p>
            <a:pPr lvl="1"/>
            <a:r>
              <a:rPr lang="en-PH" dirty="0" smtClean="0"/>
              <a:t>Drills with flash cards</a:t>
            </a:r>
          </a:p>
          <a:p>
            <a:pPr lvl="1"/>
            <a:endParaRPr lang="en-PH" dirty="0" smtClean="0"/>
          </a:p>
          <a:p>
            <a:pPr lvl="1"/>
            <a:r>
              <a:rPr lang="en-PH" dirty="0" smtClean="0"/>
              <a:t>story-reading through the use of a big book, </a:t>
            </a:r>
          </a:p>
          <a:p>
            <a:pPr lvl="1"/>
            <a:endParaRPr lang="en-PH" dirty="0" smtClean="0"/>
          </a:p>
          <a:p>
            <a:pPr lvl="1"/>
            <a:r>
              <a:rPr lang="en-PH" dirty="0" smtClean="0"/>
              <a:t>story-telling through a puppet show</a:t>
            </a:r>
          </a:p>
          <a:p>
            <a:pPr lvl="1"/>
            <a:endParaRPr lang="en-PH" dirty="0" smtClean="0"/>
          </a:p>
          <a:p>
            <a:pPr lvl="1"/>
            <a:r>
              <a:rPr lang="en-PH" dirty="0" smtClean="0"/>
              <a:t>story-analysis through a web-quest</a:t>
            </a:r>
          </a:p>
        </p:txBody>
      </p:sp>
    </p:spTree>
    <p:extLst>
      <p:ext uri="{BB962C8B-B14F-4D97-AF65-F5344CB8AC3E}">
        <p14:creationId xmlns:p14="http://schemas.microsoft.com/office/powerpoint/2010/main" val="1136718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TIME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5680896"/>
              </p:ext>
            </p:extLst>
          </p:nvPr>
        </p:nvGraphicFramePr>
        <p:xfrm>
          <a:off x="304800" y="1371600"/>
          <a:ext cx="8534398" cy="50395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598"/>
                <a:gridCol w="906380"/>
                <a:gridCol w="946484"/>
                <a:gridCol w="1138989"/>
                <a:gridCol w="1042737"/>
                <a:gridCol w="1042737"/>
                <a:gridCol w="946484"/>
                <a:gridCol w="1138989"/>
              </a:tblGrid>
              <a:tr h="2133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First School Year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Second School Year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00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April-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May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June-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August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September-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December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January</a:t>
                      </a:r>
                      <a:endParaRPr lang="en-US" sz="160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-March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April-June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July- August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September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00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Preliminaries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0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Initial Assessment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67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Intervention – Language activities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0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Final Assessment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0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Data Analysis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0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Writing of Study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345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Presentation of Results and exit protocol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PH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1984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People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err="1" smtClean="0"/>
              <a:t>DepEd</a:t>
            </a:r>
            <a:endParaRPr lang="en-PH" dirty="0" smtClean="0"/>
          </a:p>
          <a:p>
            <a:pPr lvl="1"/>
            <a:r>
              <a:rPr lang="en-PH" dirty="0" smtClean="0"/>
              <a:t>Division Officers</a:t>
            </a:r>
          </a:p>
          <a:p>
            <a:pPr lvl="1"/>
            <a:r>
              <a:rPr lang="en-PH" dirty="0" smtClean="0"/>
              <a:t>Principals of the Chosen Schools</a:t>
            </a:r>
          </a:p>
          <a:p>
            <a:pPr lvl="1"/>
            <a:r>
              <a:rPr lang="en-PH" dirty="0" smtClean="0"/>
              <a:t>Teachers of the Chosen Schools</a:t>
            </a:r>
          </a:p>
          <a:p>
            <a:r>
              <a:rPr lang="en-PH" dirty="0" smtClean="0"/>
              <a:t>Researchers/Facilitators</a:t>
            </a:r>
          </a:p>
          <a:p>
            <a:pPr lvl="1"/>
            <a:r>
              <a:rPr lang="en-PH" dirty="0" smtClean="0"/>
              <a:t>Primary researchers</a:t>
            </a:r>
          </a:p>
          <a:p>
            <a:pPr lvl="1"/>
            <a:r>
              <a:rPr lang="en-PH" dirty="0" smtClean="0"/>
              <a:t>Volunteer college students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315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Materials and equipment</a:t>
            </a:r>
          </a:p>
          <a:p>
            <a:pPr lvl="1"/>
            <a:r>
              <a:rPr lang="en-PH" dirty="0" smtClean="0"/>
              <a:t>Instructional materials mentioned earlier</a:t>
            </a:r>
          </a:p>
          <a:p>
            <a:endParaRPr lang="en-PH" dirty="0" smtClean="0"/>
          </a:p>
          <a:p>
            <a:r>
              <a:rPr lang="en-PH" dirty="0" smtClean="0"/>
              <a:t>Transportation</a:t>
            </a:r>
          </a:p>
          <a:p>
            <a:endParaRPr lang="en-PH" dirty="0" smtClean="0"/>
          </a:p>
          <a:p>
            <a:r>
              <a:rPr lang="en-PH" dirty="0" smtClean="0"/>
              <a:t>Financial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17799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So that’s it… any 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2076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THANKS for your time! </a:t>
            </a:r>
            <a:r>
              <a:rPr lang="en-PH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242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OUTLINE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04659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B796D7-0731-428F-BCAD-278D1A9F6F0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559D47-66F3-442C-90A5-5F4967240B27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BBAA18-609D-4992-B30D-506AFFDCD175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39BFE4-B4DA-4EE4-97D0-A1E3DE7A665D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B04710-F037-429E-8938-DE8CB64EF51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13795F-4B73-43F1-BCC5-F6649061F53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84E7A7-BC76-4E7B-8A67-927E2A03A9A8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921310-4B5B-4C38-B0D7-EA4226D8580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683784-EADD-4276-BC3E-F4A47FD4B69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5960217"/>
              </p:ext>
            </p:extLst>
          </p:nvPr>
        </p:nvGraphicFramePr>
        <p:xfrm>
          <a:off x="762000" y="0"/>
          <a:ext cx="5638800" cy="662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0"/>
            <a:ext cx="2667000" cy="1143000"/>
          </a:xfrm>
        </p:spPr>
        <p:txBody>
          <a:bodyPr/>
          <a:lstStyle/>
          <a:p>
            <a:r>
              <a:rPr lang="en-PH" dirty="0" smtClean="0"/>
              <a:t>ABOUT</a:t>
            </a:r>
            <a:endParaRPr lang="en-US" dirty="0"/>
          </a:p>
        </p:txBody>
      </p:sp>
      <p:pic>
        <p:nvPicPr>
          <p:cNvPr id="8" name="Content Placeholder 1"/>
          <p:cNvPicPr>
            <a:picLocks noGrp="1"/>
          </p:cNvPicPr>
          <p:nvPr>
            <p:ph sz="half" idx="2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371600"/>
            <a:ext cx="4038600" cy="40416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F61895F-8524-4051-84B2-2067E3046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graphicEl>
                                              <a:dgm id="{1F61895F-8524-4051-84B2-2067E3046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graphicEl>
                                              <a:dgm id="{1F61895F-8524-4051-84B2-2067E3046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graphicEl>
                                              <a:dgm id="{1F61895F-8524-4051-84B2-2067E30462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graphicEl>
                                              <a:dgm id="{1F61895F-8524-4051-84B2-2067E30462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C1AAAEB-C625-4620-B647-C1C10966DE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graphicEl>
                                              <a:dgm id="{0C1AAAEB-C625-4620-B647-C1C10966DE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graphicEl>
                                              <a:dgm id="{0C1AAAEB-C625-4620-B647-C1C10966DE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graphicEl>
                                              <a:dgm id="{0C1AAAEB-C625-4620-B647-C1C10966DE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graphicEl>
                                              <a:dgm id="{0C1AAAEB-C625-4620-B647-C1C10966DE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E15FB55-6BED-43CD-B401-A7918E0DB1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graphicEl>
                                              <a:dgm id="{3E15FB55-6BED-43CD-B401-A7918E0DB1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graphicEl>
                                              <a:dgm id="{3E15FB55-6BED-43CD-B401-A7918E0DB1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graphicEl>
                                              <a:dgm id="{3E15FB55-6BED-43CD-B401-A7918E0DB1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>
                                            <p:graphicEl>
                                              <a:dgm id="{3E15FB55-6BED-43CD-B401-A7918E0DB1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F220574-C20A-4FC5-9F02-2B7EA55859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graphicEl>
                                              <a:dgm id="{FF220574-C20A-4FC5-9F02-2B7EA55859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graphicEl>
                                              <a:dgm id="{FF220574-C20A-4FC5-9F02-2B7EA55859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graphicEl>
                                              <a:dgm id="{FF220574-C20A-4FC5-9F02-2B7EA55859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>
                                            <p:graphicEl>
                                              <a:dgm id="{FF220574-C20A-4FC5-9F02-2B7EA55859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FC4F563-C832-4279-97BE-CC0834D1C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graphicEl>
                                              <a:dgm id="{1FC4F563-C832-4279-97BE-CC0834D1C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graphicEl>
                                              <a:dgm id="{1FC4F563-C832-4279-97BE-CC0834D1C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graphicEl>
                                              <a:dgm id="{1FC4F563-C832-4279-97BE-CC0834D1C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>
                                            <p:graphicEl>
                                              <a:dgm id="{1FC4F563-C832-4279-97BE-CC0834D1C7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04318CF-D570-451E-8BA2-0FDA8CEC8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graphicEl>
                                              <a:dgm id="{D04318CF-D570-451E-8BA2-0FDA8CEC8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graphicEl>
                                              <a:dgm id="{D04318CF-D570-451E-8BA2-0FDA8CEC8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graphicEl>
                                              <a:dgm id="{D04318CF-D570-451E-8BA2-0FDA8CEC8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>
                                            <p:graphicEl>
                                              <a:dgm id="{D04318CF-D570-451E-8BA2-0FDA8CEC8C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FE3E85E-3199-45E6-9812-C1CD9E59E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graphicEl>
                                              <a:dgm id="{1FE3E85E-3199-45E6-9812-C1CD9E59E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>
                                            <p:graphicEl>
                                              <a:dgm id="{1FE3E85E-3199-45E6-9812-C1CD9E59E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graphicEl>
                                              <a:dgm id="{1FE3E85E-3199-45E6-9812-C1CD9E59E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>
                                            <p:graphicEl>
                                              <a:dgm id="{1FE3E85E-3199-45E6-9812-C1CD9E59E9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508C877-77B9-442A-9A7D-7E57EB4E0A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>
                                            <p:graphicEl>
                                              <a:dgm id="{D508C877-77B9-442A-9A7D-7E57EB4E0A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>
                                            <p:graphicEl>
                                              <a:dgm id="{D508C877-77B9-442A-9A7D-7E57EB4E0A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>
                                            <p:graphicEl>
                                              <a:dgm id="{D508C877-77B9-442A-9A7D-7E57EB4E0A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">
                                            <p:graphicEl>
                                              <a:dgm id="{D508C877-77B9-442A-9A7D-7E57EB4E0A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lvlOne"/>
        </p:bldSub>
      </p:bldGraphic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9154474"/>
              </p:ext>
            </p:extLst>
          </p:nvPr>
        </p:nvGraphicFramePr>
        <p:xfrm>
          <a:off x="762000" y="0"/>
          <a:ext cx="79248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3"/>
          <p:cNvSpPr txBox="1">
            <a:spLocks/>
          </p:cNvSpPr>
          <p:nvPr/>
        </p:nvSpPr>
        <p:spPr>
          <a:xfrm>
            <a:off x="228600" y="0"/>
            <a:ext cx="26670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PH" dirty="0" smtClean="0"/>
              <a:t>WHY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205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F252E6F-35B2-4EAF-ADFB-8726409E9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5F252E6F-35B2-4EAF-ADFB-8726409E9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dgm id="{5F252E6F-35B2-4EAF-ADFB-8726409E9B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graphicEl>
                                              <a:dgm id="{5F252E6F-35B2-4EAF-ADFB-8726409E9B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F5CE42A-B622-47D7-8613-36CCC312FE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7F5CE42A-B622-47D7-8613-36CCC312FE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7F5CE42A-B622-47D7-8613-36CCC312FE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7F5CE42A-B622-47D7-8613-36CCC312FE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B84E702-3F8D-4FB7-A8E3-A8673CE2DC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FB84E702-3F8D-4FB7-A8E3-A8673CE2DC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FB84E702-3F8D-4FB7-A8E3-A8673CE2DC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graphicEl>
                                              <a:dgm id="{FB84E702-3F8D-4FB7-A8E3-A8673CE2DC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34F895-F073-4341-A5F3-881E75FDA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AB34F895-F073-4341-A5F3-881E75FDA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AB34F895-F073-4341-A5F3-881E75FDA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graphicEl>
                                              <a:dgm id="{AB34F895-F073-4341-A5F3-881E75FDAC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FEE38A4-7129-4D92-A1DD-4508B816C9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5FEE38A4-7129-4D92-A1DD-4508B816C9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graphicEl>
                                              <a:dgm id="{5FEE38A4-7129-4D92-A1DD-4508B816C9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graphicEl>
                                              <a:dgm id="{5FEE38A4-7129-4D92-A1DD-4508B816C9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46F5C5A-61D6-46C4-AD36-F2B10198DB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graphicEl>
                                              <a:dgm id="{B46F5C5A-61D6-46C4-AD36-F2B10198DB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graphicEl>
                                              <a:dgm id="{B46F5C5A-61D6-46C4-AD36-F2B10198DB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dgm id="{B46F5C5A-61D6-46C4-AD36-F2B10198DB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B1C28BC-6B36-431E-A426-3D06613AF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graphicEl>
                                              <a:dgm id="{7B1C28BC-6B36-431E-A426-3D06613AF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7B1C28BC-6B36-431E-A426-3D06613AFF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graphicEl>
                                              <a:dgm id="{7B1C28BC-6B36-431E-A426-3D06613AFF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HOW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44783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6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4440AB-C72D-4ADF-AEFF-26AB66F299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604440AB-C72D-4ADF-AEFF-26AB66F299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604440AB-C72D-4ADF-AEFF-26AB66F299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604440AB-C72D-4ADF-AEFF-26AB66F299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4A98D3-C045-43C4-B6DD-9F8CF941C3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A4A98D3-C045-43C4-B6DD-9F8CF941C3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A4A98D3-C045-43C4-B6DD-9F8CF941C3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3A4A98D3-C045-43C4-B6DD-9F8CF941C3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5E7F8A-38E0-411F-B23A-FCE09CEE5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F15E7F8A-38E0-411F-B23A-FCE09CEE5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F15E7F8A-38E0-411F-B23A-FCE09CEE5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F15E7F8A-38E0-411F-B23A-FCE09CEE56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9DE09F-6D5B-444C-A176-0FCA4A606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099DE09F-6D5B-444C-A176-0FCA4A606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099DE09F-6D5B-444C-A176-0FCA4A606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099DE09F-6D5B-444C-A176-0FCA4A6066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F995AE-E6FA-42BD-957D-D56F527A1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05F995AE-E6FA-42BD-957D-D56F527A1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05F995AE-E6FA-42BD-957D-D56F527A1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05F995AE-E6FA-42BD-957D-D56F527A1B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FFA77E-A84A-4331-8EB4-BDBD9DD00D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B8FFA77E-A84A-4331-8EB4-BDBD9DD00D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B8FFA77E-A84A-4331-8EB4-BDBD9DD00D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dgm id="{B8FFA77E-A84A-4331-8EB4-BDBD9DD00D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AE10AF-1D34-47E1-AB36-7E0354D53F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FDAE10AF-1D34-47E1-AB36-7E0354D53F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FDAE10AF-1D34-47E1-AB36-7E0354D53F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FDAE10AF-1D34-47E1-AB36-7E0354D53F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HOW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55836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2430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7C8409-318F-4C17-BB64-D870800323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0D7C8409-318F-4C17-BB64-D870800323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0D7C8409-318F-4C17-BB64-D870800323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BE8288-2AE4-49A1-A1A6-9644C81A9C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BFBE8288-2AE4-49A1-A1A6-9644C81A9C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BFBE8288-2AE4-49A1-A1A6-9644C81A9C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97CDAF-F741-4B33-9D19-EE77A88DB4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5F97CDAF-F741-4B33-9D19-EE77A88DB4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5F97CDAF-F741-4B33-9D19-EE77A88DB4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C44DB7-2DB0-4A2D-833F-BF154A159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D0C44DB7-2DB0-4A2D-833F-BF154A159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D0C44DB7-2DB0-4A2D-833F-BF154A159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17A6BE-8865-41FC-ACDC-AF4E401E87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B17A6BE-8865-41FC-ACDC-AF4E401E87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2B17A6BE-8865-41FC-ACDC-AF4E401E87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4EF936-5088-41D1-9BF8-ED3F4256BD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874EF936-5088-41D1-9BF8-ED3F4256BD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874EF936-5088-41D1-9BF8-ED3F4256BD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75D7C7-2E84-40E2-8C40-66E0452435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2775D7C7-2E84-40E2-8C40-66E0452435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2775D7C7-2E84-40E2-8C40-66E0452435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3CA64D-4E37-45AD-841A-0531E9E5C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E43CA64D-4E37-45AD-841A-0531E9E5C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E43CA64D-4E37-45AD-841A-0531E9E5C8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889152-F78C-4ED4-8BBF-A310BD988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C2889152-F78C-4ED4-8BBF-A310BD988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C2889152-F78C-4ED4-8BBF-A310BD988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8613E6-C300-4E1E-AB81-F8E63801C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9B8613E6-C300-4E1E-AB81-F8E63801C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graphicEl>
                                              <a:dgm id="{9B8613E6-C300-4E1E-AB81-F8E63801C0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CA0944-C5DB-43AF-915D-C636140DC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8CCA0944-C5DB-43AF-915D-C636140DC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8CCA0944-C5DB-43AF-915D-C636140DC6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57DA56-1B73-473E-B73A-561707F383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BE57DA56-1B73-473E-B73A-561707F383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graphicEl>
                                              <a:dgm id="{BE57DA56-1B73-473E-B73A-561707F383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FA29B6-40A7-4F7E-BFF8-CA0721B7A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>
                                            <p:graphicEl>
                                              <a:dgm id="{2FFA29B6-40A7-4F7E-BFF8-CA0721B7A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2FFA29B6-40A7-4F7E-BFF8-CA0721B7A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884B4C-85A5-48CE-B375-90942F95FC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>
                                            <p:graphicEl>
                                              <a:dgm id="{E2884B4C-85A5-48CE-B375-90942F95FC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E2884B4C-85A5-48CE-B375-90942F95FC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E7E2CE-E52A-4DC5-B210-2D3484F2A5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graphicEl>
                                              <a:dgm id="{94E7E2CE-E52A-4DC5-B210-2D3484F2A5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94E7E2CE-E52A-4DC5-B210-2D3484F2A5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CD6931-7596-4C7C-8673-0CD570AB6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graphicEl>
                                              <a:dgm id="{F8CD6931-7596-4C7C-8673-0CD570AB6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graphicEl>
                                              <a:dgm id="{F8CD6931-7596-4C7C-8673-0CD570AB6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E31562-BCB0-4766-91D3-BA6813FC99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graphicEl>
                                              <a:dgm id="{B0E31562-BCB0-4766-91D3-BA6813FC99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graphicEl>
                                              <a:dgm id="{B0E31562-BCB0-4766-91D3-BA6813FC99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1E8E5C-BFA8-4330-98F4-ADB73C4CC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>
                                            <p:graphicEl>
                                              <a:dgm id="{DA1E8E5C-BFA8-4330-98F4-ADB73C4CC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graphicEl>
                                              <a:dgm id="{DA1E8E5C-BFA8-4330-98F4-ADB73C4CC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A3FE44-689B-4118-88CE-E061B9D6A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">
                                            <p:graphicEl>
                                              <a:dgm id="{A9A3FE44-689B-4118-88CE-E061B9D6A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graphicEl>
                                              <a:dgm id="{A9A3FE44-689B-4118-88CE-E061B9D6A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5288FD-FD7F-4AE0-814E-F780E783F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">
                                            <p:graphicEl>
                                              <a:dgm id="{1C5288FD-FD7F-4AE0-814E-F780E783F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graphicEl>
                                              <a:dgm id="{1C5288FD-FD7F-4AE0-814E-F780E783F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961F50-AF2A-403F-9C8B-9A5DB445A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">
                                            <p:graphicEl>
                                              <a:dgm id="{5F961F50-AF2A-403F-9C8B-9A5DB445A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">
                                            <p:graphicEl>
                                              <a:dgm id="{5F961F50-AF2A-403F-9C8B-9A5DB445A2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A59F8A-3922-4791-BD4A-A2F2F6F9D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>
                                            <p:graphicEl>
                                              <a:dgm id="{60A59F8A-3922-4791-BD4A-A2F2F6F9D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">
                                            <p:graphicEl>
                                              <a:dgm id="{60A59F8A-3922-4791-BD4A-A2F2F6F9D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DF079F-0F85-43B8-A8A2-676CC83885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">
                                            <p:graphicEl>
                                              <a:dgm id="{AADF079F-0F85-43B8-A8A2-676CC83885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">
                                            <p:graphicEl>
                                              <a:dgm id="{AADF079F-0F85-43B8-A8A2-676CC83885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D8D157-A506-4596-864A-16D8F3F547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">
                                            <p:graphicEl>
                                              <a:dgm id="{D2D8D157-A506-4596-864A-16D8F3F547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">
                                            <p:graphicEl>
                                              <a:dgm id="{D2D8D157-A506-4596-864A-16D8F3F547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034204-9AB3-481D-B310-8F11D7CDD5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">
                                            <p:graphicEl>
                                              <a:dgm id="{D3034204-9AB3-481D-B310-8F11D7CDD5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">
                                            <p:graphicEl>
                                              <a:dgm id="{D3034204-9AB3-481D-B310-8F11D7CDD5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4BEFE5-03B6-488F-B53E-3A49FE232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">
                                            <p:graphicEl>
                                              <a:dgm id="{084BEFE5-03B6-488F-B53E-3A49FE232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">
                                            <p:graphicEl>
                                              <a:dgm id="{084BEFE5-03B6-488F-B53E-3A49FE2327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9B07A1-EDD3-4209-8B3F-136DDFBB4A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">
                                            <p:graphicEl>
                                              <a:dgm id="{A39B07A1-EDD3-4209-8B3F-136DDFBB4A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">
                                            <p:graphicEl>
                                              <a:dgm id="{A39B07A1-EDD3-4209-8B3F-136DDFBB4A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BCCC7F-859B-4BAE-9FA3-E3311C89E2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">
                                            <p:graphicEl>
                                              <a:dgm id="{BCBCCC7F-859B-4BAE-9FA3-E3311C89E2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">
                                            <p:graphicEl>
                                              <a:dgm id="{BCBCCC7F-859B-4BAE-9FA3-E3311C89E2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76BE11-C375-4DCD-A7A4-3892917D18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">
                                            <p:graphicEl>
                                              <a:dgm id="{0B76BE11-C375-4DCD-A7A4-3892917D18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">
                                            <p:graphicEl>
                                              <a:dgm id="{0B76BE11-C375-4DCD-A7A4-3892917D18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E30D15-B0C6-4A54-95F2-887166747D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">
                                            <p:graphicEl>
                                              <a:dgm id="{C7E30D15-B0C6-4A54-95F2-887166747D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">
                                            <p:graphicEl>
                                              <a:dgm id="{C7E30D15-B0C6-4A54-95F2-887166747D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3B9DC1-1787-4B23-A052-DE80C40A89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">
                                            <p:graphicEl>
                                              <a:dgm id="{C93B9DC1-1787-4B23-A052-DE80C40A89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">
                                            <p:graphicEl>
                                              <a:dgm id="{C93B9DC1-1787-4B23-A052-DE80C40A89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CC8AE5-30F5-481F-9FAC-0169559C49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">
                                            <p:graphicEl>
                                              <a:dgm id="{55CC8AE5-30F5-481F-9FAC-0169559C49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">
                                            <p:graphicEl>
                                              <a:dgm id="{55CC8AE5-30F5-481F-9FAC-0169559C49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7BB0F90-FDA2-4363-B3AE-02373A3CA5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">
                                            <p:graphicEl>
                                              <a:dgm id="{B7BB0F90-FDA2-4363-B3AE-02373A3CA5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">
                                            <p:graphicEl>
                                              <a:dgm id="{B7BB0F90-FDA2-4363-B3AE-02373A3CA5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Choosing of Schools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PH" dirty="0" smtClean="0"/>
              <a:t>Elementary </a:t>
            </a:r>
            <a:r>
              <a:rPr lang="en-PH" dirty="0"/>
              <a:t>schools of </a:t>
            </a:r>
            <a:r>
              <a:rPr lang="en-PH" dirty="0" err="1"/>
              <a:t>DepEd</a:t>
            </a:r>
            <a:r>
              <a:rPr lang="en-PH" dirty="0"/>
              <a:t> – Division of Iligan </a:t>
            </a:r>
            <a:r>
              <a:rPr lang="en-PH" dirty="0" smtClean="0"/>
              <a:t>City</a:t>
            </a:r>
          </a:p>
          <a:p>
            <a:endParaRPr lang="en-PH" dirty="0" smtClean="0"/>
          </a:p>
          <a:p>
            <a:r>
              <a:rPr lang="en-PH" dirty="0" smtClean="0"/>
              <a:t>9 schools based </a:t>
            </a:r>
            <a:r>
              <a:rPr lang="en-PH" dirty="0"/>
              <a:t>on </a:t>
            </a:r>
            <a:r>
              <a:rPr lang="en-PH" dirty="0" smtClean="0"/>
              <a:t>ranking </a:t>
            </a:r>
            <a:r>
              <a:rPr lang="en-PH" dirty="0"/>
              <a:t>within the division in terms of reading readiness and comprehension </a:t>
            </a:r>
            <a:endParaRPr lang="en-PH" dirty="0" smtClean="0"/>
          </a:p>
          <a:p>
            <a:endParaRPr lang="en-PH" dirty="0" smtClean="0"/>
          </a:p>
          <a:p>
            <a:pPr lvl="1"/>
            <a:r>
              <a:rPr lang="en-PH" dirty="0" smtClean="0"/>
              <a:t>three </a:t>
            </a:r>
            <a:r>
              <a:rPr lang="en-PH" dirty="0"/>
              <a:t>schools each with high ranking, average ranking, and low ranking </a:t>
            </a:r>
            <a:endParaRPr lang="en-P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328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PH" dirty="0"/>
              <a:t>Choosing of </a:t>
            </a:r>
            <a:r>
              <a:rPr lang="en-PH" dirty="0" smtClean="0"/>
              <a:t>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sz="4000" dirty="0"/>
              <a:t>students from grades 1, 2, 3 and </a:t>
            </a:r>
            <a:r>
              <a:rPr lang="en-PH" sz="4000" dirty="0" smtClean="0"/>
              <a:t>4</a:t>
            </a:r>
          </a:p>
          <a:p>
            <a:endParaRPr lang="en-PH" sz="4000" dirty="0" smtClean="0"/>
          </a:p>
          <a:p>
            <a:r>
              <a:rPr lang="en-PH" sz="4000" dirty="0" smtClean="0"/>
              <a:t>30 </a:t>
            </a:r>
            <a:r>
              <a:rPr lang="en-PH" sz="4000" dirty="0"/>
              <a:t>respondents per grade level </a:t>
            </a:r>
            <a:endParaRPr lang="en-PH" sz="4000" dirty="0" smtClean="0"/>
          </a:p>
          <a:p>
            <a:pPr lvl="1"/>
            <a:r>
              <a:rPr lang="en-PH" sz="3600" dirty="0" smtClean="0"/>
              <a:t>10 with above </a:t>
            </a:r>
            <a:r>
              <a:rPr lang="en-PH" sz="3600" dirty="0"/>
              <a:t>average reading </a:t>
            </a:r>
            <a:r>
              <a:rPr lang="en-PH" sz="3600" dirty="0" smtClean="0"/>
              <a:t>skills</a:t>
            </a:r>
          </a:p>
          <a:p>
            <a:pPr lvl="1"/>
            <a:r>
              <a:rPr lang="en-PH" sz="3600" dirty="0" smtClean="0"/>
              <a:t>10 </a:t>
            </a:r>
            <a:r>
              <a:rPr lang="en-PH" sz="3600" dirty="0"/>
              <a:t>with average reading </a:t>
            </a:r>
            <a:r>
              <a:rPr lang="en-PH" sz="3600" dirty="0" smtClean="0"/>
              <a:t>skills</a:t>
            </a:r>
          </a:p>
          <a:p>
            <a:pPr lvl="1"/>
            <a:r>
              <a:rPr lang="en-PH" sz="3600" dirty="0" smtClean="0"/>
              <a:t>10 </a:t>
            </a:r>
            <a:r>
              <a:rPr lang="en-PH" sz="3600" dirty="0"/>
              <a:t>with below average reading skills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8894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PH" dirty="0"/>
              <a:t>one hour </a:t>
            </a:r>
            <a:r>
              <a:rPr lang="en-PH" dirty="0" smtClean="0"/>
              <a:t>sessions</a:t>
            </a:r>
          </a:p>
          <a:p>
            <a:endParaRPr lang="en-PH" dirty="0" smtClean="0"/>
          </a:p>
          <a:p>
            <a:r>
              <a:rPr lang="en-PH" dirty="0"/>
              <a:t>instructional </a:t>
            </a:r>
            <a:r>
              <a:rPr lang="en-PH" dirty="0" smtClean="0"/>
              <a:t>strategies</a:t>
            </a:r>
          </a:p>
          <a:p>
            <a:pPr lvl="1"/>
            <a:r>
              <a:rPr lang="en-PH" i="1" dirty="0"/>
              <a:t>provide temporary support for </a:t>
            </a:r>
            <a:r>
              <a:rPr lang="en-PH" i="1" dirty="0" smtClean="0"/>
              <a:t>learning</a:t>
            </a:r>
          </a:p>
          <a:p>
            <a:pPr lvl="1"/>
            <a:r>
              <a:rPr lang="en-PH" i="1" dirty="0" smtClean="0"/>
              <a:t>review </a:t>
            </a:r>
            <a:r>
              <a:rPr lang="en-PH" i="1" dirty="0"/>
              <a:t>for fluency and </a:t>
            </a:r>
            <a:r>
              <a:rPr lang="en-PH" i="1" dirty="0" smtClean="0"/>
              <a:t>generalization</a:t>
            </a:r>
            <a:endParaRPr lang="en-PH" dirty="0" smtClean="0"/>
          </a:p>
        </p:txBody>
      </p:sp>
    </p:spTree>
    <p:extLst>
      <p:ext uri="{BB962C8B-B14F-4D97-AF65-F5344CB8AC3E}">
        <p14:creationId xmlns:p14="http://schemas.microsoft.com/office/powerpoint/2010/main" val="3281365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theme/theme1.xml><?xml version="1.0" encoding="utf-8"?>
<a:theme xmlns:a="http://schemas.openxmlformats.org/drawingml/2006/main" name="PresentationPro_MissingPiec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4D08E55-19A4-4E8C-8093-1EBC7E9F8F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PresentationPro_MissingPiece</Template>
  <TotalTime>142</TotalTime>
  <Words>318</Words>
  <Application>Microsoft Office PowerPoint</Application>
  <PresentationFormat>On-screen Show (4:3)</PresentationFormat>
  <Paragraphs>157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PresentationPro_MissingPiece</vt:lpstr>
      <vt:lpstr>An Action Plan to Conduct a Research On:</vt:lpstr>
      <vt:lpstr>OUTLINE</vt:lpstr>
      <vt:lpstr>ABOUT</vt:lpstr>
      <vt:lpstr>PowerPoint Presentation</vt:lpstr>
      <vt:lpstr>HOW</vt:lpstr>
      <vt:lpstr>HOW</vt:lpstr>
      <vt:lpstr>Choosing of Schools</vt:lpstr>
      <vt:lpstr>Choosing of Students</vt:lpstr>
      <vt:lpstr>Intervention</vt:lpstr>
      <vt:lpstr>Intervention</vt:lpstr>
      <vt:lpstr>TIME TABLE</vt:lpstr>
      <vt:lpstr>People Involved</vt:lpstr>
      <vt:lpstr>Needs</vt:lpstr>
      <vt:lpstr>So that’s it… any questions?</vt:lpstr>
      <vt:lpstr>THANKS for your time! 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Action Plan for Conducting A Field Study Observation</dc:title>
  <dc:creator>vanmai</dc:creator>
  <cp:lastModifiedBy>vanmai</cp:lastModifiedBy>
  <cp:revision>16</cp:revision>
  <dcterms:created xsi:type="dcterms:W3CDTF">2011-10-21T16:52:56Z</dcterms:created>
  <dcterms:modified xsi:type="dcterms:W3CDTF">2011-10-22T06:11:47Z</dcterms:modified>
  <cp:category>2010 business concepts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TC018813489991</vt:lpwstr>
  </property>
</Properties>
</file>